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8" r:id="rId5"/>
    <p:sldId id="258" r:id="rId6"/>
    <p:sldId id="272" r:id="rId7"/>
    <p:sldId id="259" r:id="rId8"/>
    <p:sldId id="262" r:id="rId9"/>
    <p:sldId id="269" r:id="rId10"/>
    <p:sldId id="260" r:id="rId11"/>
    <p:sldId id="261" r:id="rId12"/>
    <p:sldId id="264" r:id="rId13"/>
    <p:sldId id="270" r:id="rId14"/>
    <p:sldId id="271" r:id="rId15"/>
    <p:sldId id="275" r:id="rId16"/>
    <p:sldId id="267" r:id="rId17"/>
    <p:sldId id="274" r:id="rId18"/>
    <p:sldId id="277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5F56-CDDC-4DEB-8EE1-099E863DB7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3ABED29-04DE-46E7-A682-73A635CC4A70}">
      <dgm:prSet/>
      <dgm:spPr/>
      <dgm:t>
        <a:bodyPr/>
        <a:lstStyle/>
        <a:p>
          <a:r>
            <a:rPr lang="en-US"/>
            <a:t>Although there were earlier versions of the Bavarian Purity Law, it was not widely accepted until 1516.</a:t>
          </a:r>
        </a:p>
      </dgm:t>
    </dgm:pt>
    <dgm:pt modelId="{B56649B5-878E-4633-95E8-222EC005D809}" type="parTrans" cxnId="{EBCE175A-6E77-460F-A53B-FACA0870B2FC}">
      <dgm:prSet/>
      <dgm:spPr/>
      <dgm:t>
        <a:bodyPr/>
        <a:lstStyle/>
        <a:p>
          <a:endParaRPr lang="en-US"/>
        </a:p>
      </dgm:t>
    </dgm:pt>
    <dgm:pt modelId="{82F7E2E1-73A7-4B06-9B7A-EEC9432C3CBE}" type="sibTrans" cxnId="{EBCE175A-6E77-460F-A53B-FACA0870B2FC}">
      <dgm:prSet/>
      <dgm:spPr/>
      <dgm:t>
        <a:bodyPr/>
        <a:lstStyle/>
        <a:p>
          <a:endParaRPr lang="en-US"/>
        </a:p>
      </dgm:t>
    </dgm:pt>
    <dgm:pt modelId="{16A3718F-FD39-4AC9-B72F-CE22D410D2A0}">
      <dgm:prSet/>
      <dgm:spPr/>
      <dgm:t>
        <a:bodyPr/>
        <a:lstStyle/>
        <a:p>
          <a:r>
            <a:rPr lang="en-US"/>
            <a:t>Still the oldest known consumer protection law.</a:t>
          </a:r>
        </a:p>
      </dgm:t>
    </dgm:pt>
    <dgm:pt modelId="{7E419FB9-7240-46BB-9A38-7B9876DCA191}" type="parTrans" cxnId="{06F89EDD-8F0B-42AF-99F8-D175523569E6}">
      <dgm:prSet/>
      <dgm:spPr/>
      <dgm:t>
        <a:bodyPr/>
        <a:lstStyle/>
        <a:p>
          <a:endParaRPr lang="en-US"/>
        </a:p>
      </dgm:t>
    </dgm:pt>
    <dgm:pt modelId="{A6F73775-54EA-4C6B-9D5F-6F316BB20DAE}" type="sibTrans" cxnId="{06F89EDD-8F0B-42AF-99F8-D175523569E6}">
      <dgm:prSet/>
      <dgm:spPr/>
      <dgm:t>
        <a:bodyPr/>
        <a:lstStyle/>
        <a:p>
          <a:endParaRPr lang="en-US"/>
        </a:p>
      </dgm:t>
    </dgm:pt>
    <dgm:pt modelId="{7A79D7B9-2595-438A-B7EB-4BEBB698D697}">
      <dgm:prSet/>
      <dgm:spPr/>
      <dgm:t>
        <a:bodyPr/>
        <a:lstStyle/>
        <a:p>
          <a:r>
            <a:rPr lang="en-US"/>
            <a:t>Originally listed only 3 ingredients:</a:t>
          </a:r>
        </a:p>
      </dgm:t>
    </dgm:pt>
    <dgm:pt modelId="{4B8BFDCB-BDAB-4275-A9ED-A99A43B42FD1}" type="parTrans" cxnId="{6D8E38FD-2506-4302-B641-A551D6A08432}">
      <dgm:prSet/>
      <dgm:spPr/>
      <dgm:t>
        <a:bodyPr/>
        <a:lstStyle/>
        <a:p>
          <a:endParaRPr lang="en-US"/>
        </a:p>
      </dgm:t>
    </dgm:pt>
    <dgm:pt modelId="{80310A04-8744-43FE-A65D-DD40EEFC84FE}" type="sibTrans" cxnId="{6D8E38FD-2506-4302-B641-A551D6A08432}">
      <dgm:prSet/>
      <dgm:spPr/>
      <dgm:t>
        <a:bodyPr/>
        <a:lstStyle/>
        <a:p>
          <a:endParaRPr lang="en-US"/>
        </a:p>
      </dgm:t>
    </dgm:pt>
    <dgm:pt modelId="{1FF2EAB0-4EFF-43BC-8025-2012B74FA94A}">
      <dgm:prSet/>
      <dgm:spPr/>
      <dgm:t>
        <a:bodyPr/>
        <a:lstStyle/>
        <a:p>
          <a:r>
            <a:rPr lang="en-US"/>
            <a:t>Water</a:t>
          </a:r>
        </a:p>
      </dgm:t>
    </dgm:pt>
    <dgm:pt modelId="{486ECEDA-14E3-42F1-B47F-875FEDDC0DEF}" type="parTrans" cxnId="{8659D370-2B67-4AA4-8CDB-27448DB05398}">
      <dgm:prSet/>
      <dgm:spPr/>
      <dgm:t>
        <a:bodyPr/>
        <a:lstStyle/>
        <a:p>
          <a:endParaRPr lang="en-US"/>
        </a:p>
      </dgm:t>
    </dgm:pt>
    <dgm:pt modelId="{880519D2-B255-466C-BE78-04AE62F467ED}" type="sibTrans" cxnId="{8659D370-2B67-4AA4-8CDB-27448DB05398}">
      <dgm:prSet/>
      <dgm:spPr/>
      <dgm:t>
        <a:bodyPr/>
        <a:lstStyle/>
        <a:p>
          <a:endParaRPr lang="en-US"/>
        </a:p>
      </dgm:t>
    </dgm:pt>
    <dgm:pt modelId="{0849EC67-AED6-43A9-9BF7-48FF07CFA2AB}">
      <dgm:prSet/>
      <dgm:spPr/>
      <dgm:t>
        <a:bodyPr/>
        <a:lstStyle/>
        <a:p>
          <a:r>
            <a:rPr lang="en-US"/>
            <a:t>Barley</a:t>
          </a:r>
        </a:p>
      </dgm:t>
    </dgm:pt>
    <dgm:pt modelId="{D49982B0-53E6-4DF1-935A-8E143036635B}" type="parTrans" cxnId="{A3FCBBD9-4158-40E4-A6C7-AD7A833625B5}">
      <dgm:prSet/>
      <dgm:spPr/>
      <dgm:t>
        <a:bodyPr/>
        <a:lstStyle/>
        <a:p>
          <a:endParaRPr lang="en-US"/>
        </a:p>
      </dgm:t>
    </dgm:pt>
    <dgm:pt modelId="{83848D36-5C33-4FDD-A829-C1B353E6F1BE}" type="sibTrans" cxnId="{A3FCBBD9-4158-40E4-A6C7-AD7A833625B5}">
      <dgm:prSet/>
      <dgm:spPr/>
      <dgm:t>
        <a:bodyPr/>
        <a:lstStyle/>
        <a:p>
          <a:endParaRPr lang="en-US"/>
        </a:p>
      </dgm:t>
    </dgm:pt>
    <dgm:pt modelId="{D16ED3D5-5007-4786-843C-889B09058F25}">
      <dgm:prSet/>
      <dgm:spPr/>
      <dgm:t>
        <a:bodyPr/>
        <a:lstStyle/>
        <a:p>
          <a:r>
            <a:rPr lang="en-US"/>
            <a:t>Hops</a:t>
          </a:r>
        </a:p>
      </dgm:t>
    </dgm:pt>
    <dgm:pt modelId="{5E1EF82A-4B2B-43B6-8E64-1CC301271CE0}" type="parTrans" cxnId="{F223BBF2-AF57-479C-A601-A06566444A42}">
      <dgm:prSet/>
      <dgm:spPr/>
      <dgm:t>
        <a:bodyPr/>
        <a:lstStyle/>
        <a:p>
          <a:endParaRPr lang="en-US"/>
        </a:p>
      </dgm:t>
    </dgm:pt>
    <dgm:pt modelId="{48AF90B4-3DAA-4CC4-8805-6EDC4C04D35E}" type="sibTrans" cxnId="{F223BBF2-AF57-479C-A601-A06566444A42}">
      <dgm:prSet/>
      <dgm:spPr/>
      <dgm:t>
        <a:bodyPr/>
        <a:lstStyle/>
        <a:p>
          <a:endParaRPr lang="en-US"/>
        </a:p>
      </dgm:t>
    </dgm:pt>
    <dgm:pt modelId="{69541A26-0BB1-4FD6-B409-29F08FC204DE}">
      <dgm:prSet/>
      <dgm:spPr/>
      <dgm:t>
        <a:bodyPr/>
        <a:lstStyle/>
        <a:p>
          <a:r>
            <a:rPr lang="en-US"/>
            <a:t>What is the fourth ingredient later added?</a:t>
          </a:r>
        </a:p>
      </dgm:t>
    </dgm:pt>
    <dgm:pt modelId="{DBAB36B0-AD2D-41E0-BE1B-D46F4183AF31}" type="parTrans" cxnId="{53CBE5E6-F60D-4D93-94BA-B1E878076FD1}">
      <dgm:prSet/>
      <dgm:spPr/>
      <dgm:t>
        <a:bodyPr/>
        <a:lstStyle/>
        <a:p>
          <a:endParaRPr lang="en-US"/>
        </a:p>
      </dgm:t>
    </dgm:pt>
    <dgm:pt modelId="{7997DA8A-5559-470F-8921-D2125A2CF07A}" type="sibTrans" cxnId="{53CBE5E6-F60D-4D93-94BA-B1E878076FD1}">
      <dgm:prSet/>
      <dgm:spPr/>
      <dgm:t>
        <a:bodyPr/>
        <a:lstStyle/>
        <a:p>
          <a:endParaRPr lang="en-US"/>
        </a:p>
      </dgm:t>
    </dgm:pt>
    <dgm:pt modelId="{F1353A90-4BE7-4988-8DE6-DDCE6908919B}" type="pres">
      <dgm:prSet presAssocID="{70615F56-CDDC-4DEB-8EE1-099E863DB7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06FA26-FA52-4551-AE35-3ED53FEA874D}" type="pres">
      <dgm:prSet presAssocID="{D3ABED29-04DE-46E7-A682-73A635CC4A70}" presName="hierRoot1" presStyleCnt="0"/>
      <dgm:spPr/>
    </dgm:pt>
    <dgm:pt modelId="{FE7E5715-3F02-4F66-B260-1BC63A96CC83}" type="pres">
      <dgm:prSet presAssocID="{D3ABED29-04DE-46E7-A682-73A635CC4A70}" presName="composite" presStyleCnt="0"/>
      <dgm:spPr/>
    </dgm:pt>
    <dgm:pt modelId="{069FE508-6053-418B-A17C-A43D190A75CC}" type="pres">
      <dgm:prSet presAssocID="{D3ABED29-04DE-46E7-A682-73A635CC4A70}" presName="background" presStyleLbl="node0" presStyleIdx="0" presStyleCnt="3"/>
      <dgm:spPr/>
    </dgm:pt>
    <dgm:pt modelId="{C74F41CD-4AA8-4588-9040-E3888991B738}" type="pres">
      <dgm:prSet presAssocID="{D3ABED29-04DE-46E7-A682-73A635CC4A70}" presName="text" presStyleLbl="fgAcc0" presStyleIdx="0" presStyleCnt="3">
        <dgm:presLayoutVars>
          <dgm:chPref val="3"/>
        </dgm:presLayoutVars>
      </dgm:prSet>
      <dgm:spPr/>
    </dgm:pt>
    <dgm:pt modelId="{F985A6E4-34EC-42FD-A4DB-ADBBBB2CDACD}" type="pres">
      <dgm:prSet presAssocID="{D3ABED29-04DE-46E7-A682-73A635CC4A70}" presName="hierChild2" presStyleCnt="0"/>
      <dgm:spPr/>
    </dgm:pt>
    <dgm:pt modelId="{25120636-62B8-48B9-905D-3C96288773A7}" type="pres">
      <dgm:prSet presAssocID="{16A3718F-FD39-4AC9-B72F-CE22D410D2A0}" presName="hierRoot1" presStyleCnt="0"/>
      <dgm:spPr/>
    </dgm:pt>
    <dgm:pt modelId="{DF03EDE3-5DF0-45D6-8F8C-AF10C162BB0E}" type="pres">
      <dgm:prSet presAssocID="{16A3718F-FD39-4AC9-B72F-CE22D410D2A0}" presName="composite" presStyleCnt="0"/>
      <dgm:spPr/>
    </dgm:pt>
    <dgm:pt modelId="{E57E0AD1-61F8-4519-A67B-D3CE0D038B81}" type="pres">
      <dgm:prSet presAssocID="{16A3718F-FD39-4AC9-B72F-CE22D410D2A0}" presName="background" presStyleLbl="node0" presStyleIdx="1" presStyleCnt="3"/>
      <dgm:spPr/>
    </dgm:pt>
    <dgm:pt modelId="{BB4752DC-E0B8-4766-9A8D-36008F6248D9}" type="pres">
      <dgm:prSet presAssocID="{16A3718F-FD39-4AC9-B72F-CE22D410D2A0}" presName="text" presStyleLbl="fgAcc0" presStyleIdx="1" presStyleCnt="3">
        <dgm:presLayoutVars>
          <dgm:chPref val="3"/>
        </dgm:presLayoutVars>
      </dgm:prSet>
      <dgm:spPr/>
    </dgm:pt>
    <dgm:pt modelId="{8460B8E6-BE74-44BE-B4D1-4E0E14804C61}" type="pres">
      <dgm:prSet presAssocID="{16A3718F-FD39-4AC9-B72F-CE22D410D2A0}" presName="hierChild2" presStyleCnt="0"/>
      <dgm:spPr/>
    </dgm:pt>
    <dgm:pt modelId="{51B0C596-307E-40FA-B24C-3B26F33FE292}" type="pres">
      <dgm:prSet presAssocID="{7A79D7B9-2595-438A-B7EB-4BEBB698D697}" presName="hierRoot1" presStyleCnt="0"/>
      <dgm:spPr/>
    </dgm:pt>
    <dgm:pt modelId="{6E53886E-4857-4DCC-86FB-EEF1F8F7A206}" type="pres">
      <dgm:prSet presAssocID="{7A79D7B9-2595-438A-B7EB-4BEBB698D697}" presName="composite" presStyleCnt="0"/>
      <dgm:spPr/>
    </dgm:pt>
    <dgm:pt modelId="{E66B99D8-9BD5-4E38-B301-349D620C3331}" type="pres">
      <dgm:prSet presAssocID="{7A79D7B9-2595-438A-B7EB-4BEBB698D697}" presName="background" presStyleLbl="node0" presStyleIdx="2" presStyleCnt="3"/>
      <dgm:spPr/>
    </dgm:pt>
    <dgm:pt modelId="{7B06E063-C397-42B7-9D5B-78DA3575EE5A}" type="pres">
      <dgm:prSet presAssocID="{7A79D7B9-2595-438A-B7EB-4BEBB698D697}" presName="text" presStyleLbl="fgAcc0" presStyleIdx="2" presStyleCnt="3">
        <dgm:presLayoutVars>
          <dgm:chPref val="3"/>
        </dgm:presLayoutVars>
      </dgm:prSet>
      <dgm:spPr/>
    </dgm:pt>
    <dgm:pt modelId="{F19BC0B2-2337-493C-AB44-60F535C6C769}" type="pres">
      <dgm:prSet presAssocID="{7A79D7B9-2595-438A-B7EB-4BEBB698D697}" presName="hierChild2" presStyleCnt="0"/>
      <dgm:spPr/>
    </dgm:pt>
    <dgm:pt modelId="{D6DB41D6-39EE-465B-8843-247A31B429AA}" type="pres">
      <dgm:prSet presAssocID="{486ECEDA-14E3-42F1-B47F-875FEDDC0DEF}" presName="Name10" presStyleLbl="parChTrans1D2" presStyleIdx="0" presStyleCnt="4"/>
      <dgm:spPr/>
    </dgm:pt>
    <dgm:pt modelId="{6CE17D26-5D59-4E36-BC2E-180504B73144}" type="pres">
      <dgm:prSet presAssocID="{1FF2EAB0-4EFF-43BC-8025-2012B74FA94A}" presName="hierRoot2" presStyleCnt="0"/>
      <dgm:spPr/>
    </dgm:pt>
    <dgm:pt modelId="{6C533526-8B84-4556-A433-852610ECC73C}" type="pres">
      <dgm:prSet presAssocID="{1FF2EAB0-4EFF-43BC-8025-2012B74FA94A}" presName="composite2" presStyleCnt="0"/>
      <dgm:spPr/>
    </dgm:pt>
    <dgm:pt modelId="{D7EDBC44-8F4A-4AAA-8C59-E223D2361C6F}" type="pres">
      <dgm:prSet presAssocID="{1FF2EAB0-4EFF-43BC-8025-2012B74FA94A}" presName="background2" presStyleLbl="node2" presStyleIdx="0" presStyleCnt="4"/>
      <dgm:spPr/>
    </dgm:pt>
    <dgm:pt modelId="{693E27C5-8AC7-4CF9-BE7F-79B82F64FEA3}" type="pres">
      <dgm:prSet presAssocID="{1FF2EAB0-4EFF-43BC-8025-2012B74FA94A}" presName="text2" presStyleLbl="fgAcc2" presStyleIdx="0" presStyleCnt="4">
        <dgm:presLayoutVars>
          <dgm:chPref val="3"/>
        </dgm:presLayoutVars>
      </dgm:prSet>
      <dgm:spPr/>
    </dgm:pt>
    <dgm:pt modelId="{FC1D2ECD-DFC3-4BE5-A3A8-D72CDB7F2C1D}" type="pres">
      <dgm:prSet presAssocID="{1FF2EAB0-4EFF-43BC-8025-2012B74FA94A}" presName="hierChild3" presStyleCnt="0"/>
      <dgm:spPr/>
    </dgm:pt>
    <dgm:pt modelId="{1D04E0CE-2F18-4FE4-B842-F208FCF891AA}" type="pres">
      <dgm:prSet presAssocID="{D49982B0-53E6-4DF1-935A-8E143036635B}" presName="Name10" presStyleLbl="parChTrans1D2" presStyleIdx="1" presStyleCnt="4"/>
      <dgm:spPr/>
    </dgm:pt>
    <dgm:pt modelId="{3E6DAB7A-45FD-4D00-A37C-B366EECAC631}" type="pres">
      <dgm:prSet presAssocID="{0849EC67-AED6-43A9-9BF7-48FF07CFA2AB}" presName="hierRoot2" presStyleCnt="0"/>
      <dgm:spPr/>
    </dgm:pt>
    <dgm:pt modelId="{88ED4917-8A50-490C-BDB1-08E680470E78}" type="pres">
      <dgm:prSet presAssocID="{0849EC67-AED6-43A9-9BF7-48FF07CFA2AB}" presName="composite2" presStyleCnt="0"/>
      <dgm:spPr/>
    </dgm:pt>
    <dgm:pt modelId="{27C0C799-E9DF-4ACE-90AD-8AE5F02938F3}" type="pres">
      <dgm:prSet presAssocID="{0849EC67-AED6-43A9-9BF7-48FF07CFA2AB}" presName="background2" presStyleLbl="node2" presStyleIdx="1" presStyleCnt="4"/>
      <dgm:spPr/>
    </dgm:pt>
    <dgm:pt modelId="{52F54F5B-1DDA-4F93-9C9B-C8C8A8B52A14}" type="pres">
      <dgm:prSet presAssocID="{0849EC67-AED6-43A9-9BF7-48FF07CFA2AB}" presName="text2" presStyleLbl="fgAcc2" presStyleIdx="1" presStyleCnt="4">
        <dgm:presLayoutVars>
          <dgm:chPref val="3"/>
        </dgm:presLayoutVars>
      </dgm:prSet>
      <dgm:spPr/>
    </dgm:pt>
    <dgm:pt modelId="{35CE32D3-4A10-4077-8243-91A22B52D13E}" type="pres">
      <dgm:prSet presAssocID="{0849EC67-AED6-43A9-9BF7-48FF07CFA2AB}" presName="hierChild3" presStyleCnt="0"/>
      <dgm:spPr/>
    </dgm:pt>
    <dgm:pt modelId="{85A29BC4-4713-418F-9166-516F7062C247}" type="pres">
      <dgm:prSet presAssocID="{5E1EF82A-4B2B-43B6-8E64-1CC301271CE0}" presName="Name10" presStyleLbl="parChTrans1D2" presStyleIdx="2" presStyleCnt="4"/>
      <dgm:spPr/>
    </dgm:pt>
    <dgm:pt modelId="{65EE4745-86EE-45AE-A814-D453A7426E2F}" type="pres">
      <dgm:prSet presAssocID="{D16ED3D5-5007-4786-843C-889B09058F25}" presName="hierRoot2" presStyleCnt="0"/>
      <dgm:spPr/>
    </dgm:pt>
    <dgm:pt modelId="{B92E2523-B04A-46CB-A548-E44EAE06A91A}" type="pres">
      <dgm:prSet presAssocID="{D16ED3D5-5007-4786-843C-889B09058F25}" presName="composite2" presStyleCnt="0"/>
      <dgm:spPr/>
    </dgm:pt>
    <dgm:pt modelId="{B6C2EE17-9DC5-4993-B931-7E8A045ADD9F}" type="pres">
      <dgm:prSet presAssocID="{D16ED3D5-5007-4786-843C-889B09058F25}" presName="background2" presStyleLbl="node2" presStyleIdx="2" presStyleCnt="4"/>
      <dgm:spPr/>
    </dgm:pt>
    <dgm:pt modelId="{B9153606-E5E5-4B39-B31C-2A35CA38E082}" type="pres">
      <dgm:prSet presAssocID="{D16ED3D5-5007-4786-843C-889B09058F25}" presName="text2" presStyleLbl="fgAcc2" presStyleIdx="2" presStyleCnt="4">
        <dgm:presLayoutVars>
          <dgm:chPref val="3"/>
        </dgm:presLayoutVars>
      </dgm:prSet>
      <dgm:spPr/>
    </dgm:pt>
    <dgm:pt modelId="{F6DF1213-771E-4F77-9E5B-6BA264CE0F54}" type="pres">
      <dgm:prSet presAssocID="{D16ED3D5-5007-4786-843C-889B09058F25}" presName="hierChild3" presStyleCnt="0"/>
      <dgm:spPr/>
    </dgm:pt>
    <dgm:pt modelId="{92445CF2-3016-448B-AA62-B8E2BF20FFE0}" type="pres">
      <dgm:prSet presAssocID="{DBAB36B0-AD2D-41E0-BE1B-D46F4183AF31}" presName="Name10" presStyleLbl="parChTrans1D2" presStyleIdx="3" presStyleCnt="4"/>
      <dgm:spPr/>
    </dgm:pt>
    <dgm:pt modelId="{6ABF6FDC-B36B-404E-9464-9DBA0C054A10}" type="pres">
      <dgm:prSet presAssocID="{69541A26-0BB1-4FD6-B409-29F08FC204DE}" presName="hierRoot2" presStyleCnt="0"/>
      <dgm:spPr/>
    </dgm:pt>
    <dgm:pt modelId="{8362D7E4-578C-41AB-9BEA-38147D6CD842}" type="pres">
      <dgm:prSet presAssocID="{69541A26-0BB1-4FD6-B409-29F08FC204DE}" presName="composite2" presStyleCnt="0"/>
      <dgm:spPr/>
    </dgm:pt>
    <dgm:pt modelId="{D930CC7A-8B73-42EC-9659-6B2AD5BE7C1B}" type="pres">
      <dgm:prSet presAssocID="{69541A26-0BB1-4FD6-B409-29F08FC204DE}" presName="background2" presStyleLbl="node2" presStyleIdx="3" presStyleCnt="4"/>
      <dgm:spPr/>
    </dgm:pt>
    <dgm:pt modelId="{AFA47188-3126-40B1-85D5-32240818C490}" type="pres">
      <dgm:prSet presAssocID="{69541A26-0BB1-4FD6-B409-29F08FC204DE}" presName="text2" presStyleLbl="fgAcc2" presStyleIdx="3" presStyleCnt="4">
        <dgm:presLayoutVars>
          <dgm:chPref val="3"/>
        </dgm:presLayoutVars>
      </dgm:prSet>
      <dgm:spPr/>
    </dgm:pt>
    <dgm:pt modelId="{F7348736-4F71-48CE-B088-C5C6C1F30EF6}" type="pres">
      <dgm:prSet presAssocID="{69541A26-0BB1-4FD6-B409-29F08FC204DE}" presName="hierChild3" presStyleCnt="0"/>
      <dgm:spPr/>
    </dgm:pt>
  </dgm:ptLst>
  <dgm:cxnLst>
    <dgm:cxn modelId="{80C8F008-561D-4A5B-9099-E7179097353B}" type="presOf" srcId="{486ECEDA-14E3-42F1-B47F-875FEDDC0DEF}" destId="{D6DB41D6-39EE-465B-8843-247A31B429AA}" srcOrd="0" destOrd="0" presId="urn:microsoft.com/office/officeart/2005/8/layout/hierarchy1"/>
    <dgm:cxn modelId="{90C1DC0E-1ADA-4DA5-93A5-8ED7EDD2029E}" type="presOf" srcId="{0849EC67-AED6-43A9-9BF7-48FF07CFA2AB}" destId="{52F54F5B-1DDA-4F93-9C9B-C8C8A8B52A14}" srcOrd="0" destOrd="0" presId="urn:microsoft.com/office/officeart/2005/8/layout/hierarchy1"/>
    <dgm:cxn modelId="{4F438632-677B-4216-8977-5412A1F6A1B1}" type="presOf" srcId="{16A3718F-FD39-4AC9-B72F-CE22D410D2A0}" destId="{BB4752DC-E0B8-4766-9A8D-36008F6248D9}" srcOrd="0" destOrd="0" presId="urn:microsoft.com/office/officeart/2005/8/layout/hierarchy1"/>
    <dgm:cxn modelId="{1F2EAE47-9365-43BC-B50D-1C3C16A84551}" type="presOf" srcId="{D3ABED29-04DE-46E7-A682-73A635CC4A70}" destId="{C74F41CD-4AA8-4588-9040-E3888991B738}" srcOrd="0" destOrd="0" presId="urn:microsoft.com/office/officeart/2005/8/layout/hierarchy1"/>
    <dgm:cxn modelId="{F223DD67-0FEC-417E-81C6-93A861D9CA80}" type="presOf" srcId="{7A79D7B9-2595-438A-B7EB-4BEBB698D697}" destId="{7B06E063-C397-42B7-9D5B-78DA3575EE5A}" srcOrd="0" destOrd="0" presId="urn:microsoft.com/office/officeart/2005/8/layout/hierarchy1"/>
    <dgm:cxn modelId="{B6C74868-4E9C-4731-B6DF-4AE179F5426E}" type="presOf" srcId="{5E1EF82A-4B2B-43B6-8E64-1CC301271CE0}" destId="{85A29BC4-4713-418F-9166-516F7062C247}" srcOrd="0" destOrd="0" presId="urn:microsoft.com/office/officeart/2005/8/layout/hierarchy1"/>
    <dgm:cxn modelId="{8659D370-2B67-4AA4-8CDB-27448DB05398}" srcId="{7A79D7B9-2595-438A-B7EB-4BEBB698D697}" destId="{1FF2EAB0-4EFF-43BC-8025-2012B74FA94A}" srcOrd="0" destOrd="0" parTransId="{486ECEDA-14E3-42F1-B47F-875FEDDC0DEF}" sibTransId="{880519D2-B255-466C-BE78-04AE62F467ED}"/>
    <dgm:cxn modelId="{EBCE175A-6E77-460F-A53B-FACA0870B2FC}" srcId="{70615F56-CDDC-4DEB-8EE1-099E863DB7B0}" destId="{D3ABED29-04DE-46E7-A682-73A635CC4A70}" srcOrd="0" destOrd="0" parTransId="{B56649B5-878E-4633-95E8-222EC005D809}" sibTransId="{82F7E2E1-73A7-4B06-9B7A-EEC9432C3CBE}"/>
    <dgm:cxn modelId="{795D2F9A-7761-4E67-A75E-1797D8169C2B}" type="presOf" srcId="{D49982B0-53E6-4DF1-935A-8E143036635B}" destId="{1D04E0CE-2F18-4FE4-B842-F208FCF891AA}" srcOrd="0" destOrd="0" presId="urn:microsoft.com/office/officeart/2005/8/layout/hierarchy1"/>
    <dgm:cxn modelId="{233D7FBD-7776-4B86-844E-E913C8F5725A}" type="presOf" srcId="{70615F56-CDDC-4DEB-8EE1-099E863DB7B0}" destId="{F1353A90-4BE7-4988-8DE6-DDCE6908919B}" srcOrd="0" destOrd="0" presId="urn:microsoft.com/office/officeart/2005/8/layout/hierarchy1"/>
    <dgm:cxn modelId="{554FB7BD-0416-4EBE-B50E-F274735CE19A}" type="presOf" srcId="{D16ED3D5-5007-4786-843C-889B09058F25}" destId="{B9153606-E5E5-4B39-B31C-2A35CA38E082}" srcOrd="0" destOrd="0" presId="urn:microsoft.com/office/officeart/2005/8/layout/hierarchy1"/>
    <dgm:cxn modelId="{B7B3B9D3-E73F-4DD7-B683-929F13BAA8F0}" type="presOf" srcId="{DBAB36B0-AD2D-41E0-BE1B-D46F4183AF31}" destId="{92445CF2-3016-448B-AA62-B8E2BF20FFE0}" srcOrd="0" destOrd="0" presId="urn:microsoft.com/office/officeart/2005/8/layout/hierarchy1"/>
    <dgm:cxn modelId="{A3FCBBD9-4158-40E4-A6C7-AD7A833625B5}" srcId="{7A79D7B9-2595-438A-B7EB-4BEBB698D697}" destId="{0849EC67-AED6-43A9-9BF7-48FF07CFA2AB}" srcOrd="1" destOrd="0" parTransId="{D49982B0-53E6-4DF1-935A-8E143036635B}" sibTransId="{83848D36-5C33-4FDD-A829-C1B353E6F1BE}"/>
    <dgm:cxn modelId="{06F89EDD-8F0B-42AF-99F8-D175523569E6}" srcId="{70615F56-CDDC-4DEB-8EE1-099E863DB7B0}" destId="{16A3718F-FD39-4AC9-B72F-CE22D410D2A0}" srcOrd="1" destOrd="0" parTransId="{7E419FB9-7240-46BB-9A38-7B9876DCA191}" sibTransId="{A6F73775-54EA-4C6B-9D5F-6F316BB20DAE}"/>
    <dgm:cxn modelId="{53CBE5E6-F60D-4D93-94BA-B1E878076FD1}" srcId="{7A79D7B9-2595-438A-B7EB-4BEBB698D697}" destId="{69541A26-0BB1-4FD6-B409-29F08FC204DE}" srcOrd="3" destOrd="0" parTransId="{DBAB36B0-AD2D-41E0-BE1B-D46F4183AF31}" sibTransId="{7997DA8A-5559-470F-8921-D2125A2CF07A}"/>
    <dgm:cxn modelId="{4B19DDE8-8391-45BD-9FD9-65BE61012F56}" type="presOf" srcId="{69541A26-0BB1-4FD6-B409-29F08FC204DE}" destId="{AFA47188-3126-40B1-85D5-32240818C490}" srcOrd="0" destOrd="0" presId="urn:microsoft.com/office/officeart/2005/8/layout/hierarchy1"/>
    <dgm:cxn modelId="{488D71F0-20D0-4EF5-9EB1-79CFF7AFE746}" type="presOf" srcId="{1FF2EAB0-4EFF-43BC-8025-2012B74FA94A}" destId="{693E27C5-8AC7-4CF9-BE7F-79B82F64FEA3}" srcOrd="0" destOrd="0" presId="urn:microsoft.com/office/officeart/2005/8/layout/hierarchy1"/>
    <dgm:cxn modelId="{F223BBF2-AF57-479C-A601-A06566444A42}" srcId="{7A79D7B9-2595-438A-B7EB-4BEBB698D697}" destId="{D16ED3D5-5007-4786-843C-889B09058F25}" srcOrd="2" destOrd="0" parTransId="{5E1EF82A-4B2B-43B6-8E64-1CC301271CE0}" sibTransId="{48AF90B4-3DAA-4CC4-8805-6EDC4C04D35E}"/>
    <dgm:cxn modelId="{6D8E38FD-2506-4302-B641-A551D6A08432}" srcId="{70615F56-CDDC-4DEB-8EE1-099E863DB7B0}" destId="{7A79D7B9-2595-438A-B7EB-4BEBB698D697}" srcOrd="2" destOrd="0" parTransId="{4B8BFDCB-BDAB-4275-A9ED-A99A43B42FD1}" sibTransId="{80310A04-8744-43FE-A65D-DD40EEFC84FE}"/>
    <dgm:cxn modelId="{C750B91D-8E20-4578-97EF-D95FC02BE2AD}" type="presParOf" srcId="{F1353A90-4BE7-4988-8DE6-DDCE6908919B}" destId="{0706FA26-FA52-4551-AE35-3ED53FEA874D}" srcOrd="0" destOrd="0" presId="urn:microsoft.com/office/officeart/2005/8/layout/hierarchy1"/>
    <dgm:cxn modelId="{25E46D2D-2EB6-4C34-8554-2BA87472D53F}" type="presParOf" srcId="{0706FA26-FA52-4551-AE35-3ED53FEA874D}" destId="{FE7E5715-3F02-4F66-B260-1BC63A96CC83}" srcOrd="0" destOrd="0" presId="urn:microsoft.com/office/officeart/2005/8/layout/hierarchy1"/>
    <dgm:cxn modelId="{E21F1EA3-AF18-406F-B732-E3C855E07FC2}" type="presParOf" srcId="{FE7E5715-3F02-4F66-B260-1BC63A96CC83}" destId="{069FE508-6053-418B-A17C-A43D190A75CC}" srcOrd="0" destOrd="0" presId="urn:microsoft.com/office/officeart/2005/8/layout/hierarchy1"/>
    <dgm:cxn modelId="{2200DBAB-D56A-4DB6-B87F-14B6C2B908C3}" type="presParOf" srcId="{FE7E5715-3F02-4F66-B260-1BC63A96CC83}" destId="{C74F41CD-4AA8-4588-9040-E3888991B738}" srcOrd="1" destOrd="0" presId="urn:microsoft.com/office/officeart/2005/8/layout/hierarchy1"/>
    <dgm:cxn modelId="{F0DFB032-A122-475A-B34D-88C8510976CB}" type="presParOf" srcId="{0706FA26-FA52-4551-AE35-3ED53FEA874D}" destId="{F985A6E4-34EC-42FD-A4DB-ADBBBB2CDACD}" srcOrd="1" destOrd="0" presId="urn:microsoft.com/office/officeart/2005/8/layout/hierarchy1"/>
    <dgm:cxn modelId="{13EA4AF7-5148-42C9-95A9-7E0CF9A5E920}" type="presParOf" srcId="{F1353A90-4BE7-4988-8DE6-DDCE6908919B}" destId="{25120636-62B8-48B9-905D-3C96288773A7}" srcOrd="1" destOrd="0" presId="urn:microsoft.com/office/officeart/2005/8/layout/hierarchy1"/>
    <dgm:cxn modelId="{BAC544AF-65B7-4E8E-A442-A76686A2D93F}" type="presParOf" srcId="{25120636-62B8-48B9-905D-3C96288773A7}" destId="{DF03EDE3-5DF0-45D6-8F8C-AF10C162BB0E}" srcOrd="0" destOrd="0" presId="urn:microsoft.com/office/officeart/2005/8/layout/hierarchy1"/>
    <dgm:cxn modelId="{23A71988-14D3-4288-B801-76D7BFD33C0B}" type="presParOf" srcId="{DF03EDE3-5DF0-45D6-8F8C-AF10C162BB0E}" destId="{E57E0AD1-61F8-4519-A67B-D3CE0D038B81}" srcOrd="0" destOrd="0" presId="urn:microsoft.com/office/officeart/2005/8/layout/hierarchy1"/>
    <dgm:cxn modelId="{39ABF160-5F55-4493-B723-8F2557127BD5}" type="presParOf" srcId="{DF03EDE3-5DF0-45D6-8F8C-AF10C162BB0E}" destId="{BB4752DC-E0B8-4766-9A8D-36008F6248D9}" srcOrd="1" destOrd="0" presId="urn:microsoft.com/office/officeart/2005/8/layout/hierarchy1"/>
    <dgm:cxn modelId="{BFE5B575-8B53-4B4A-BABE-D2E5D0EB5AAD}" type="presParOf" srcId="{25120636-62B8-48B9-905D-3C96288773A7}" destId="{8460B8E6-BE74-44BE-B4D1-4E0E14804C61}" srcOrd="1" destOrd="0" presId="urn:microsoft.com/office/officeart/2005/8/layout/hierarchy1"/>
    <dgm:cxn modelId="{B3BCF865-C077-4004-8BE4-F751C63AB3C9}" type="presParOf" srcId="{F1353A90-4BE7-4988-8DE6-DDCE6908919B}" destId="{51B0C596-307E-40FA-B24C-3B26F33FE292}" srcOrd="2" destOrd="0" presId="urn:microsoft.com/office/officeart/2005/8/layout/hierarchy1"/>
    <dgm:cxn modelId="{1A8E98A0-DA21-4296-94AA-C28B0D573865}" type="presParOf" srcId="{51B0C596-307E-40FA-B24C-3B26F33FE292}" destId="{6E53886E-4857-4DCC-86FB-EEF1F8F7A206}" srcOrd="0" destOrd="0" presId="urn:microsoft.com/office/officeart/2005/8/layout/hierarchy1"/>
    <dgm:cxn modelId="{7EA974A2-5B63-442D-8D99-79201E347DB7}" type="presParOf" srcId="{6E53886E-4857-4DCC-86FB-EEF1F8F7A206}" destId="{E66B99D8-9BD5-4E38-B301-349D620C3331}" srcOrd="0" destOrd="0" presId="urn:microsoft.com/office/officeart/2005/8/layout/hierarchy1"/>
    <dgm:cxn modelId="{15BE1CB8-5DB4-4650-AA03-C5341A7AF956}" type="presParOf" srcId="{6E53886E-4857-4DCC-86FB-EEF1F8F7A206}" destId="{7B06E063-C397-42B7-9D5B-78DA3575EE5A}" srcOrd="1" destOrd="0" presId="urn:microsoft.com/office/officeart/2005/8/layout/hierarchy1"/>
    <dgm:cxn modelId="{7D2A50DA-5FC4-4FF7-9F27-E9D76215436C}" type="presParOf" srcId="{51B0C596-307E-40FA-B24C-3B26F33FE292}" destId="{F19BC0B2-2337-493C-AB44-60F535C6C769}" srcOrd="1" destOrd="0" presId="urn:microsoft.com/office/officeart/2005/8/layout/hierarchy1"/>
    <dgm:cxn modelId="{CA6AD3D8-1EF1-42EB-9CE4-250267C6E86C}" type="presParOf" srcId="{F19BC0B2-2337-493C-AB44-60F535C6C769}" destId="{D6DB41D6-39EE-465B-8843-247A31B429AA}" srcOrd="0" destOrd="0" presId="urn:microsoft.com/office/officeart/2005/8/layout/hierarchy1"/>
    <dgm:cxn modelId="{1EF2C659-D456-42FA-9D4A-72C54EEDB287}" type="presParOf" srcId="{F19BC0B2-2337-493C-AB44-60F535C6C769}" destId="{6CE17D26-5D59-4E36-BC2E-180504B73144}" srcOrd="1" destOrd="0" presId="urn:microsoft.com/office/officeart/2005/8/layout/hierarchy1"/>
    <dgm:cxn modelId="{543B621E-2114-4E83-879C-9DC31BFD1F01}" type="presParOf" srcId="{6CE17D26-5D59-4E36-BC2E-180504B73144}" destId="{6C533526-8B84-4556-A433-852610ECC73C}" srcOrd="0" destOrd="0" presId="urn:microsoft.com/office/officeart/2005/8/layout/hierarchy1"/>
    <dgm:cxn modelId="{0119BEA8-F52B-4266-9854-C1CB536FF3DE}" type="presParOf" srcId="{6C533526-8B84-4556-A433-852610ECC73C}" destId="{D7EDBC44-8F4A-4AAA-8C59-E223D2361C6F}" srcOrd="0" destOrd="0" presId="urn:microsoft.com/office/officeart/2005/8/layout/hierarchy1"/>
    <dgm:cxn modelId="{70429EAA-C7BC-4F88-864D-B892A0D0048C}" type="presParOf" srcId="{6C533526-8B84-4556-A433-852610ECC73C}" destId="{693E27C5-8AC7-4CF9-BE7F-79B82F64FEA3}" srcOrd="1" destOrd="0" presId="urn:microsoft.com/office/officeart/2005/8/layout/hierarchy1"/>
    <dgm:cxn modelId="{DAE88CE1-BC46-4E2B-AA66-180F41288621}" type="presParOf" srcId="{6CE17D26-5D59-4E36-BC2E-180504B73144}" destId="{FC1D2ECD-DFC3-4BE5-A3A8-D72CDB7F2C1D}" srcOrd="1" destOrd="0" presId="urn:microsoft.com/office/officeart/2005/8/layout/hierarchy1"/>
    <dgm:cxn modelId="{48D18BED-42F4-4AD1-9B32-C7B7432C4381}" type="presParOf" srcId="{F19BC0B2-2337-493C-AB44-60F535C6C769}" destId="{1D04E0CE-2F18-4FE4-B842-F208FCF891AA}" srcOrd="2" destOrd="0" presId="urn:microsoft.com/office/officeart/2005/8/layout/hierarchy1"/>
    <dgm:cxn modelId="{223684DD-17BC-43F3-8E62-667FE62BA758}" type="presParOf" srcId="{F19BC0B2-2337-493C-AB44-60F535C6C769}" destId="{3E6DAB7A-45FD-4D00-A37C-B366EECAC631}" srcOrd="3" destOrd="0" presId="urn:microsoft.com/office/officeart/2005/8/layout/hierarchy1"/>
    <dgm:cxn modelId="{8D0ABE14-7810-426A-A06C-9BEA7B86AB4E}" type="presParOf" srcId="{3E6DAB7A-45FD-4D00-A37C-B366EECAC631}" destId="{88ED4917-8A50-490C-BDB1-08E680470E78}" srcOrd="0" destOrd="0" presId="urn:microsoft.com/office/officeart/2005/8/layout/hierarchy1"/>
    <dgm:cxn modelId="{2DF8C30B-F627-423E-BDE1-EB19FD85B348}" type="presParOf" srcId="{88ED4917-8A50-490C-BDB1-08E680470E78}" destId="{27C0C799-E9DF-4ACE-90AD-8AE5F02938F3}" srcOrd="0" destOrd="0" presId="urn:microsoft.com/office/officeart/2005/8/layout/hierarchy1"/>
    <dgm:cxn modelId="{9338F88B-F4C0-4DD3-8151-F330A34E7846}" type="presParOf" srcId="{88ED4917-8A50-490C-BDB1-08E680470E78}" destId="{52F54F5B-1DDA-4F93-9C9B-C8C8A8B52A14}" srcOrd="1" destOrd="0" presId="urn:microsoft.com/office/officeart/2005/8/layout/hierarchy1"/>
    <dgm:cxn modelId="{AD0E3088-6D46-4954-8726-81C918412589}" type="presParOf" srcId="{3E6DAB7A-45FD-4D00-A37C-B366EECAC631}" destId="{35CE32D3-4A10-4077-8243-91A22B52D13E}" srcOrd="1" destOrd="0" presId="urn:microsoft.com/office/officeart/2005/8/layout/hierarchy1"/>
    <dgm:cxn modelId="{E0D10EFD-56DC-40ED-8C6A-9DA2657DBE7F}" type="presParOf" srcId="{F19BC0B2-2337-493C-AB44-60F535C6C769}" destId="{85A29BC4-4713-418F-9166-516F7062C247}" srcOrd="4" destOrd="0" presId="urn:microsoft.com/office/officeart/2005/8/layout/hierarchy1"/>
    <dgm:cxn modelId="{2D89220B-5DF7-4FAB-BF9C-E586E0526297}" type="presParOf" srcId="{F19BC0B2-2337-493C-AB44-60F535C6C769}" destId="{65EE4745-86EE-45AE-A814-D453A7426E2F}" srcOrd="5" destOrd="0" presId="urn:microsoft.com/office/officeart/2005/8/layout/hierarchy1"/>
    <dgm:cxn modelId="{B59DFEDC-909C-4B4C-B215-ED15FE2997F0}" type="presParOf" srcId="{65EE4745-86EE-45AE-A814-D453A7426E2F}" destId="{B92E2523-B04A-46CB-A548-E44EAE06A91A}" srcOrd="0" destOrd="0" presId="urn:microsoft.com/office/officeart/2005/8/layout/hierarchy1"/>
    <dgm:cxn modelId="{4BFDE5B3-4EE0-4CF6-9636-10839B1960D3}" type="presParOf" srcId="{B92E2523-B04A-46CB-A548-E44EAE06A91A}" destId="{B6C2EE17-9DC5-4993-B931-7E8A045ADD9F}" srcOrd="0" destOrd="0" presId="urn:microsoft.com/office/officeart/2005/8/layout/hierarchy1"/>
    <dgm:cxn modelId="{80F87608-DE3F-40DA-8238-4504CEC5160D}" type="presParOf" srcId="{B92E2523-B04A-46CB-A548-E44EAE06A91A}" destId="{B9153606-E5E5-4B39-B31C-2A35CA38E082}" srcOrd="1" destOrd="0" presId="urn:microsoft.com/office/officeart/2005/8/layout/hierarchy1"/>
    <dgm:cxn modelId="{B147D35A-6C4C-4879-8946-F49FFF4C1B04}" type="presParOf" srcId="{65EE4745-86EE-45AE-A814-D453A7426E2F}" destId="{F6DF1213-771E-4F77-9E5B-6BA264CE0F54}" srcOrd="1" destOrd="0" presId="urn:microsoft.com/office/officeart/2005/8/layout/hierarchy1"/>
    <dgm:cxn modelId="{99B1FCA6-0B12-48F1-BF90-428042BE2286}" type="presParOf" srcId="{F19BC0B2-2337-493C-AB44-60F535C6C769}" destId="{92445CF2-3016-448B-AA62-B8E2BF20FFE0}" srcOrd="6" destOrd="0" presId="urn:microsoft.com/office/officeart/2005/8/layout/hierarchy1"/>
    <dgm:cxn modelId="{24C35AB4-F6A0-4734-AED7-2AAAF71B0B28}" type="presParOf" srcId="{F19BC0B2-2337-493C-AB44-60F535C6C769}" destId="{6ABF6FDC-B36B-404E-9464-9DBA0C054A10}" srcOrd="7" destOrd="0" presId="urn:microsoft.com/office/officeart/2005/8/layout/hierarchy1"/>
    <dgm:cxn modelId="{7E327D2E-10BB-4BAF-BBCF-096C65E03244}" type="presParOf" srcId="{6ABF6FDC-B36B-404E-9464-9DBA0C054A10}" destId="{8362D7E4-578C-41AB-9BEA-38147D6CD842}" srcOrd="0" destOrd="0" presId="urn:microsoft.com/office/officeart/2005/8/layout/hierarchy1"/>
    <dgm:cxn modelId="{7D4BEDCF-DB49-4427-83B3-260F88DFCAB6}" type="presParOf" srcId="{8362D7E4-578C-41AB-9BEA-38147D6CD842}" destId="{D930CC7A-8B73-42EC-9659-6B2AD5BE7C1B}" srcOrd="0" destOrd="0" presId="urn:microsoft.com/office/officeart/2005/8/layout/hierarchy1"/>
    <dgm:cxn modelId="{0D7E598A-8AE9-4FA5-910D-FF3C53530121}" type="presParOf" srcId="{8362D7E4-578C-41AB-9BEA-38147D6CD842}" destId="{AFA47188-3126-40B1-85D5-32240818C490}" srcOrd="1" destOrd="0" presId="urn:microsoft.com/office/officeart/2005/8/layout/hierarchy1"/>
    <dgm:cxn modelId="{C755E3F5-5FD2-4EFC-8162-15C2F23DB0BF}" type="presParOf" srcId="{6ABF6FDC-B36B-404E-9464-9DBA0C054A10}" destId="{F7348736-4F71-48CE-B088-C5C6C1F30E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45CF2-3016-448B-AA62-B8E2BF20FFE0}">
      <dsp:nvSpPr>
        <dsp:cNvPr id="0" name=""/>
        <dsp:cNvSpPr/>
      </dsp:nvSpPr>
      <dsp:spPr>
        <a:xfrm>
          <a:off x="5561449" y="1422918"/>
          <a:ext cx="3460777" cy="549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31"/>
              </a:lnTo>
              <a:lnTo>
                <a:pt x="3460777" y="374131"/>
              </a:lnTo>
              <a:lnTo>
                <a:pt x="3460777" y="549005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29BC4-4713-418F-9166-516F7062C247}">
      <dsp:nvSpPr>
        <dsp:cNvPr id="0" name=""/>
        <dsp:cNvSpPr/>
      </dsp:nvSpPr>
      <dsp:spPr>
        <a:xfrm>
          <a:off x="5561449" y="1422918"/>
          <a:ext cx="1153592" cy="549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31"/>
              </a:lnTo>
              <a:lnTo>
                <a:pt x="1153592" y="374131"/>
              </a:lnTo>
              <a:lnTo>
                <a:pt x="1153592" y="549005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4E0CE-2F18-4FE4-B842-F208FCF891AA}">
      <dsp:nvSpPr>
        <dsp:cNvPr id="0" name=""/>
        <dsp:cNvSpPr/>
      </dsp:nvSpPr>
      <dsp:spPr>
        <a:xfrm>
          <a:off x="4407856" y="1422918"/>
          <a:ext cx="1153592" cy="549005"/>
        </a:xfrm>
        <a:custGeom>
          <a:avLst/>
          <a:gdLst/>
          <a:ahLst/>
          <a:cxnLst/>
          <a:rect l="0" t="0" r="0" b="0"/>
          <a:pathLst>
            <a:path>
              <a:moveTo>
                <a:pt x="1153592" y="0"/>
              </a:moveTo>
              <a:lnTo>
                <a:pt x="1153592" y="374131"/>
              </a:lnTo>
              <a:lnTo>
                <a:pt x="0" y="374131"/>
              </a:lnTo>
              <a:lnTo>
                <a:pt x="0" y="549005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B41D6-39EE-465B-8843-247A31B429AA}">
      <dsp:nvSpPr>
        <dsp:cNvPr id="0" name=""/>
        <dsp:cNvSpPr/>
      </dsp:nvSpPr>
      <dsp:spPr>
        <a:xfrm>
          <a:off x="2100671" y="1422918"/>
          <a:ext cx="3460777" cy="549005"/>
        </a:xfrm>
        <a:custGeom>
          <a:avLst/>
          <a:gdLst/>
          <a:ahLst/>
          <a:cxnLst/>
          <a:rect l="0" t="0" r="0" b="0"/>
          <a:pathLst>
            <a:path>
              <a:moveTo>
                <a:pt x="3460777" y="0"/>
              </a:moveTo>
              <a:lnTo>
                <a:pt x="3460777" y="374131"/>
              </a:lnTo>
              <a:lnTo>
                <a:pt x="0" y="374131"/>
              </a:lnTo>
              <a:lnTo>
                <a:pt x="0" y="549005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FE508-6053-418B-A17C-A43D190A75CC}">
      <dsp:nvSpPr>
        <dsp:cNvPr id="0" name=""/>
        <dsp:cNvSpPr/>
      </dsp:nvSpPr>
      <dsp:spPr>
        <a:xfrm>
          <a:off x="3230" y="224231"/>
          <a:ext cx="1887696" cy="119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F41CD-4AA8-4588-9040-E3888991B738}">
      <dsp:nvSpPr>
        <dsp:cNvPr id="0" name=""/>
        <dsp:cNvSpPr/>
      </dsp:nvSpPr>
      <dsp:spPr>
        <a:xfrm>
          <a:off x="212974" y="423488"/>
          <a:ext cx="1887696" cy="119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Although there were earlier versions of the Bavarian Purity Law, it was not widely accepted until 1516.</a:t>
          </a:r>
        </a:p>
      </dsp:txBody>
      <dsp:txXfrm>
        <a:off x="248082" y="458596"/>
        <a:ext cx="1817480" cy="1128471"/>
      </dsp:txXfrm>
    </dsp:sp>
    <dsp:sp modelId="{E57E0AD1-61F8-4519-A67B-D3CE0D038B81}">
      <dsp:nvSpPr>
        <dsp:cNvPr id="0" name=""/>
        <dsp:cNvSpPr/>
      </dsp:nvSpPr>
      <dsp:spPr>
        <a:xfrm>
          <a:off x="2310415" y="224231"/>
          <a:ext cx="1887696" cy="119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752DC-E0B8-4766-9A8D-36008F6248D9}">
      <dsp:nvSpPr>
        <dsp:cNvPr id="0" name=""/>
        <dsp:cNvSpPr/>
      </dsp:nvSpPr>
      <dsp:spPr>
        <a:xfrm>
          <a:off x="2520159" y="423488"/>
          <a:ext cx="1887696" cy="119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Still the oldest known consumer protection law.</a:t>
          </a:r>
        </a:p>
      </dsp:txBody>
      <dsp:txXfrm>
        <a:off x="2555267" y="458596"/>
        <a:ext cx="1817480" cy="1128471"/>
      </dsp:txXfrm>
    </dsp:sp>
    <dsp:sp modelId="{E66B99D8-9BD5-4E38-B301-349D620C3331}">
      <dsp:nvSpPr>
        <dsp:cNvPr id="0" name=""/>
        <dsp:cNvSpPr/>
      </dsp:nvSpPr>
      <dsp:spPr>
        <a:xfrm>
          <a:off x="4617600" y="224231"/>
          <a:ext cx="1887696" cy="119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6E063-C397-42B7-9D5B-78DA3575EE5A}">
      <dsp:nvSpPr>
        <dsp:cNvPr id="0" name=""/>
        <dsp:cNvSpPr/>
      </dsp:nvSpPr>
      <dsp:spPr>
        <a:xfrm>
          <a:off x="4827344" y="423488"/>
          <a:ext cx="1887696" cy="119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Originally listed only 3 ingredients:</a:t>
          </a:r>
        </a:p>
      </dsp:txBody>
      <dsp:txXfrm>
        <a:off x="4862452" y="458596"/>
        <a:ext cx="1817480" cy="1128471"/>
      </dsp:txXfrm>
    </dsp:sp>
    <dsp:sp modelId="{D7EDBC44-8F4A-4AAA-8C59-E223D2361C6F}">
      <dsp:nvSpPr>
        <dsp:cNvPr id="0" name=""/>
        <dsp:cNvSpPr/>
      </dsp:nvSpPr>
      <dsp:spPr>
        <a:xfrm>
          <a:off x="1156823" y="1971924"/>
          <a:ext cx="1887696" cy="11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E27C5-8AC7-4CF9-BE7F-79B82F64FEA3}">
      <dsp:nvSpPr>
        <dsp:cNvPr id="0" name=""/>
        <dsp:cNvSpPr/>
      </dsp:nvSpPr>
      <dsp:spPr>
        <a:xfrm>
          <a:off x="1366567" y="2171181"/>
          <a:ext cx="1887696" cy="119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Water</a:t>
          </a:r>
        </a:p>
      </dsp:txBody>
      <dsp:txXfrm>
        <a:off x="1401675" y="2206289"/>
        <a:ext cx="1817480" cy="1128471"/>
      </dsp:txXfrm>
    </dsp:sp>
    <dsp:sp modelId="{27C0C799-E9DF-4ACE-90AD-8AE5F02938F3}">
      <dsp:nvSpPr>
        <dsp:cNvPr id="0" name=""/>
        <dsp:cNvSpPr/>
      </dsp:nvSpPr>
      <dsp:spPr>
        <a:xfrm>
          <a:off x="3464008" y="1971924"/>
          <a:ext cx="1887696" cy="11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54F5B-1DDA-4F93-9C9B-C8C8A8B52A14}">
      <dsp:nvSpPr>
        <dsp:cNvPr id="0" name=""/>
        <dsp:cNvSpPr/>
      </dsp:nvSpPr>
      <dsp:spPr>
        <a:xfrm>
          <a:off x="3673752" y="2171181"/>
          <a:ext cx="1887696" cy="119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Barley</a:t>
          </a:r>
        </a:p>
      </dsp:txBody>
      <dsp:txXfrm>
        <a:off x="3708860" y="2206289"/>
        <a:ext cx="1817480" cy="1128471"/>
      </dsp:txXfrm>
    </dsp:sp>
    <dsp:sp modelId="{B6C2EE17-9DC5-4993-B931-7E8A045ADD9F}">
      <dsp:nvSpPr>
        <dsp:cNvPr id="0" name=""/>
        <dsp:cNvSpPr/>
      </dsp:nvSpPr>
      <dsp:spPr>
        <a:xfrm>
          <a:off x="5771193" y="1971924"/>
          <a:ext cx="1887696" cy="11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53606-E5E5-4B39-B31C-2A35CA38E082}">
      <dsp:nvSpPr>
        <dsp:cNvPr id="0" name=""/>
        <dsp:cNvSpPr/>
      </dsp:nvSpPr>
      <dsp:spPr>
        <a:xfrm>
          <a:off x="5980937" y="2171181"/>
          <a:ext cx="1887696" cy="119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Hops</a:t>
          </a:r>
        </a:p>
      </dsp:txBody>
      <dsp:txXfrm>
        <a:off x="6016045" y="2206289"/>
        <a:ext cx="1817480" cy="1128471"/>
      </dsp:txXfrm>
    </dsp:sp>
    <dsp:sp modelId="{D930CC7A-8B73-42EC-9659-6B2AD5BE7C1B}">
      <dsp:nvSpPr>
        <dsp:cNvPr id="0" name=""/>
        <dsp:cNvSpPr/>
      </dsp:nvSpPr>
      <dsp:spPr>
        <a:xfrm>
          <a:off x="8078378" y="1971924"/>
          <a:ext cx="1887696" cy="11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47188-3126-40B1-85D5-32240818C490}">
      <dsp:nvSpPr>
        <dsp:cNvPr id="0" name=""/>
        <dsp:cNvSpPr/>
      </dsp:nvSpPr>
      <dsp:spPr>
        <a:xfrm>
          <a:off x="8288122" y="2171181"/>
          <a:ext cx="1887696" cy="119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is the fourth ingredient later added?</a:t>
          </a:r>
        </a:p>
      </dsp:txBody>
      <dsp:txXfrm>
        <a:off x="8323230" y="2206289"/>
        <a:ext cx="1817480" cy="112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D8C1-6C01-4CDB-B46A-F6FCC85B3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</a:t>
            </a:r>
            <a:br>
              <a:rPr lang="en-US" dirty="0"/>
            </a:br>
            <a:r>
              <a:rPr lang="en-US" dirty="0"/>
              <a:t>beer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18DA9-3724-411D-8D1B-38AA10285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Sandbridge beer club</a:t>
            </a:r>
          </a:p>
        </p:txBody>
      </p:sp>
    </p:spTree>
    <p:extLst>
      <p:ext uri="{BB962C8B-B14F-4D97-AF65-F5344CB8AC3E}">
        <p14:creationId xmlns:p14="http://schemas.microsoft.com/office/powerpoint/2010/main" val="208691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scalloped circle">
            <a:extLst>
              <a:ext uri="{FF2B5EF4-FFF2-40B4-BE49-F238E27FC236}">
                <a16:creationId xmlns:a16="http://schemas.microsoft.com/office/drawing/2014/main" id="{7520F84D-966A-41CD-B818-16BF32EF1E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 title="left edge border">
            <a:extLst>
              <a:ext uri="{FF2B5EF4-FFF2-40B4-BE49-F238E27FC236}">
                <a16:creationId xmlns:a16="http://schemas.microsoft.com/office/drawing/2014/main" id="{57510D23-E323-4577-A8EA-12C6C6019B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B6EB9-41B2-4585-BFE4-93B17A0C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000" dirty="0"/>
              <a:t>The first consumer protection law was written by duke Wilhelm IV of Bavaria in what year?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A. 1650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B. 1873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c. 1516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d. 1776</a:t>
            </a:r>
            <a:br>
              <a:rPr lang="en-US" sz="2000" dirty="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20462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6E61-4868-4605-A23E-0B2AEEF3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Reinheitsgebot</a:t>
            </a:r>
            <a:br>
              <a:rPr lang="en-US" dirty="0"/>
            </a:br>
            <a:r>
              <a:rPr lang="en-US" sz="3600" dirty="0"/>
              <a:t>(Purity order)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7FBF77-E92C-40DE-A733-B676EE846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970813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22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Left scallop edge">
            <a:extLst>
              <a:ext uri="{FF2B5EF4-FFF2-40B4-BE49-F238E27FC236}">
                <a16:creationId xmlns:a16="http://schemas.microsoft.com/office/drawing/2014/main" id="{C98F4480-8749-4E48-82BB-3A0F2F311E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right edge border">
            <a:extLst>
              <a:ext uri="{FF2B5EF4-FFF2-40B4-BE49-F238E27FC236}">
                <a16:creationId xmlns:a16="http://schemas.microsoft.com/office/drawing/2014/main" id="{5249F694-12BA-47C4-9FF3-570372F3B9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text, book, newspaper, photo&#10;&#10;Description generated with very high confidence">
            <a:extLst>
              <a:ext uri="{FF2B5EF4-FFF2-40B4-BE49-F238E27FC236}">
                <a16:creationId xmlns:a16="http://schemas.microsoft.com/office/drawing/2014/main" id="{D8A400C0-BDF0-4EF7-B63B-044FF21ED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4" r="556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5" name="Freeform 10" title="right scallop background shape">
            <a:extLst>
              <a:ext uri="{FF2B5EF4-FFF2-40B4-BE49-F238E27FC236}">
                <a16:creationId xmlns:a16="http://schemas.microsoft.com/office/drawing/2014/main" id="{E1CE536E-134A-4A35-900B-30F927D5B5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 title="left edge border">
            <a:extLst>
              <a:ext uri="{FF2B5EF4-FFF2-40B4-BE49-F238E27FC236}">
                <a16:creationId xmlns:a16="http://schemas.microsoft.com/office/drawing/2014/main" id="{FA0382D1-1594-4E3D-842E-04E1E5E757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267D2-C616-473A-AC80-BFB410B2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“Then put it again into the Cauldron, and boil it an hour or an hour and a half.  Then put it into a Wooden-vessel to cool, which will require near forty hours for a hogshead.” 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Scotch Ale from my Lady Holmbey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3F64-F5D8-48AC-8DBD-D48CEB4E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Witch or brewster?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FBDE8-86CF-4E0F-B317-E0DA7F7F8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E478-0FD7-48E9-9904-807B808720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Big, pointy hats perfect for cackling</a:t>
            </a:r>
          </a:p>
          <a:p>
            <a:r>
              <a:rPr lang="en-US" dirty="0"/>
              <a:t>Rode on broomsticks at night</a:t>
            </a:r>
          </a:p>
          <a:p>
            <a:r>
              <a:rPr lang="en-US" dirty="0"/>
              <a:t>Cauldrons used for spells</a:t>
            </a:r>
          </a:p>
          <a:p>
            <a:r>
              <a:rPr lang="en-US" dirty="0"/>
              <a:t>Fire burn and cauldron bubble</a:t>
            </a:r>
          </a:p>
          <a:p>
            <a:r>
              <a:rPr lang="en-US" dirty="0"/>
              <a:t>It has been thought that the witch trials were a main cause for brewing to shift into the hands of men.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1B7CB-B3B9-4ECA-8446-FA57771A2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brewsters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E8211-0F01-4619-9C21-EB0E44FC1B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Alewives wore fashionable hats which allowed them to be recognized more easily in crowds.</a:t>
            </a:r>
          </a:p>
          <a:p>
            <a:r>
              <a:rPr lang="en-US" dirty="0"/>
              <a:t>Brooms were a sign of domestic trade and often were adorned with red bouquets.</a:t>
            </a:r>
          </a:p>
          <a:p>
            <a:r>
              <a:rPr lang="en-US" dirty="0"/>
              <a:t>Brewing Vessels were used over open flames as it was the best way to make beer.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9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84AE-C6FD-4B71-B39D-64D31E82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England &amp; </a:t>
            </a:r>
            <a:br>
              <a:rPr lang="en-US" dirty="0"/>
            </a:br>
            <a:r>
              <a:rPr lang="en-US" dirty="0"/>
              <a:t>north</a:t>
            </a:r>
            <a:br>
              <a:rPr lang="en-US" dirty="0"/>
            </a:br>
            <a:r>
              <a:rPr lang="en-US" dirty="0"/>
              <a:t>america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A88D8-2507-4E05-85C8-ADD9F16F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1612 – First commercial brewery opens in New Amsterdam (NYC)</a:t>
            </a:r>
          </a:p>
          <a:p>
            <a:r>
              <a:rPr lang="en-US" dirty="0"/>
              <a:t>1620 – Pilgrims land due to low beer supply</a:t>
            </a:r>
          </a:p>
          <a:p>
            <a:r>
              <a:rPr lang="en-US" dirty="0"/>
              <a:t>1786 – Molson Brewery is founded in Canada</a:t>
            </a:r>
          </a:p>
          <a:p>
            <a:r>
              <a:rPr lang="en-US" dirty="0"/>
              <a:t>1789 – James Madison proposes lower taxes on malted liquors to encourage beer production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A60C6-B453-4D75-B99E-12E9F809C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Brewing quickly became a national pastime in the New World.</a:t>
            </a:r>
          </a:p>
          <a:p>
            <a:endParaRPr lang="en-US" dirty="0"/>
          </a:p>
          <a:p>
            <a:r>
              <a:rPr lang="en-US" dirty="0"/>
              <a:t>Soldiers in the Revolutionary Army received one quart of beer per day.</a:t>
            </a:r>
          </a:p>
          <a:p>
            <a:endParaRPr lang="en-US" dirty="0"/>
          </a:p>
          <a:p>
            <a:r>
              <a:rPr lang="en-US" dirty="0"/>
              <a:t>As non-hopped beer loses fashion, Porters climb in popularity first in England, then in America.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3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scalloped circle">
            <a:extLst>
              <a:ext uri="{FF2B5EF4-FFF2-40B4-BE49-F238E27FC236}">
                <a16:creationId xmlns:a16="http://schemas.microsoft.com/office/drawing/2014/main" id="{7520F84D-966A-41CD-B818-16BF32EF1E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 title="left edge border">
            <a:extLst>
              <a:ext uri="{FF2B5EF4-FFF2-40B4-BE49-F238E27FC236}">
                <a16:creationId xmlns:a16="http://schemas.microsoft.com/office/drawing/2014/main" id="{57510D23-E323-4577-A8EA-12C6C6019B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B6EB9-41B2-4585-BFE4-93B17A0C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dirty="0"/>
              <a:t>In what year was the first Oktoberfest held?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A. 1810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B. 1720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c. 1630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d. 1900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2035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Left scallop edge">
            <a:extLst>
              <a:ext uri="{FF2B5EF4-FFF2-40B4-BE49-F238E27FC236}">
                <a16:creationId xmlns:a16="http://schemas.microsoft.com/office/drawing/2014/main" id="{C98F4480-8749-4E48-82BB-3A0F2F311E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right edge border">
            <a:extLst>
              <a:ext uri="{FF2B5EF4-FFF2-40B4-BE49-F238E27FC236}">
                <a16:creationId xmlns:a16="http://schemas.microsoft.com/office/drawing/2014/main" id="{5249F694-12BA-47C4-9FF3-570372F3B9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1D1AD0BB-EE1C-4FE2-BB9B-42ED1EB252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547" r="7549" b="2"/>
          <a:stretch/>
        </p:blipFill>
        <p:spPr>
          <a:xfrm>
            <a:off x="6098193" y="645106"/>
            <a:ext cx="5176744" cy="55940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677A1A-55EC-414E-8D8C-BDDD6AF0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200">
                <a:solidFill>
                  <a:schemeClr val="tx2"/>
                </a:solidFill>
                <a:latin typeface="+mj-lt"/>
              </a:rPr>
              <a:t>George Washington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119EC-0775-42A6-9374-7E8B01AF2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Washington was known as an avid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homebrewer, whose favorite beer style was porter.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He brewed his own version using molasses, bran hops, and yeast.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Washington was also fond of brewing beers utilizing locally available ingredients, such as Virginia Spruce Boughs.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6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scalloped circle">
            <a:extLst>
              <a:ext uri="{FF2B5EF4-FFF2-40B4-BE49-F238E27FC236}">
                <a16:creationId xmlns:a16="http://schemas.microsoft.com/office/drawing/2014/main" id="{7520F84D-966A-41CD-B818-16BF32EF1E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 title="left edge border">
            <a:extLst>
              <a:ext uri="{FF2B5EF4-FFF2-40B4-BE49-F238E27FC236}">
                <a16:creationId xmlns:a16="http://schemas.microsoft.com/office/drawing/2014/main" id="{57510D23-E323-4577-A8EA-12C6C6019B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B6EB9-41B2-4585-BFE4-93B17A0C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dirty="0"/>
              <a:t>Beer is the second most popular drink in the world. What is the first?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A. Milk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B. tea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c. soda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d. water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0716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Left scallop edge">
            <a:extLst>
              <a:ext uri="{FF2B5EF4-FFF2-40B4-BE49-F238E27FC236}">
                <a16:creationId xmlns:a16="http://schemas.microsoft.com/office/drawing/2014/main" id="{841EFD0D-0D37-447B-B1EA-4F7197EB29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right edge border">
            <a:extLst>
              <a:ext uri="{FF2B5EF4-FFF2-40B4-BE49-F238E27FC236}">
                <a16:creationId xmlns:a16="http://schemas.microsoft.com/office/drawing/2014/main" id="{5A6DFF24-307B-44B0-93F0-893676F14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BD3A9-25D1-4691-BE05-149182EC4C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10" title="right scallop background shape">
            <a:extLst>
              <a:ext uri="{FF2B5EF4-FFF2-40B4-BE49-F238E27FC236}">
                <a16:creationId xmlns:a16="http://schemas.microsoft.com/office/drawing/2014/main" id="{8D49CF1A-01DD-4115-A6BB-CFA8F70453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 title="left edge border">
            <a:extLst>
              <a:ext uri="{FF2B5EF4-FFF2-40B4-BE49-F238E27FC236}">
                <a16:creationId xmlns:a16="http://schemas.microsoft.com/office/drawing/2014/main" id="{5FDAFA16-9D2D-4BEC-89D0-B4EABEE911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guitar&#10;&#10;Description generated with high confidence">
            <a:extLst>
              <a:ext uri="{FF2B5EF4-FFF2-40B4-BE49-F238E27FC236}">
                <a16:creationId xmlns:a16="http://schemas.microsoft.com/office/drawing/2014/main" id="{5BE00793-0330-425F-BA00-81124C499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0357" y="484632"/>
            <a:ext cx="2377440" cy="5888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3FD94A-00E2-49C0-B51E-15007315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spc="200">
                <a:solidFill>
                  <a:schemeClr val="tx2"/>
                </a:solidFill>
                <a:latin typeface="+mj-lt"/>
              </a:rPr>
              <a:t>Modern history</a:t>
            </a:r>
            <a:br>
              <a:rPr lang="en-US" sz="5100" spc="200">
                <a:solidFill>
                  <a:schemeClr val="tx2"/>
                </a:solidFill>
                <a:latin typeface="+mj-lt"/>
              </a:rPr>
            </a:br>
            <a:r>
              <a:rPr lang="en-US" sz="5100" spc="200">
                <a:solidFill>
                  <a:schemeClr val="tx2"/>
                </a:solidFill>
                <a:latin typeface="+mj-lt"/>
              </a:rPr>
              <a:t>of beer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847FD-4DDD-4D94-BA04-68336DBB2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1" y="2443140"/>
            <a:ext cx="6306309" cy="393022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The hydrometer made it possible for brewers to accurately calculate yields of various malted barley, which produced less-expensive beer.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Today, the United States has over 5,000 breweries which produce over 200 million barrels per year.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The top three largest craft breweries (by sales volume in the US) are: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D.G. Yuengling &amp; Son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Boston Beer Company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Sierra Nevada Brewing Company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0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scalloped circle">
            <a:extLst>
              <a:ext uri="{FF2B5EF4-FFF2-40B4-BE49-F238E27FC236}">
                <a16:creationId xmlns:a16="http://schemas.microsoft.com/office/drawing/2014/main" id="{7520F84D-966A-41CD-B818-16BF32EF1E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 title="left edge border">
            <a:extLst>
              <a:ext uri="{FF2B5EF4-FFF2-40B4-BE49-F238E27FC236}">
                <a16:creationId xmlns:a16="http://schemas.microsoft.com/office/drawing/2014/main" id="{57510D23-E323-4577-A8EA-12C6C6019B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B6EB9-41B2-4585-BFE4-93B17A0C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dirty="0"/>
              <a:t>Besides sipping, what is the best way to get rid of beer foam?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A. use beer foam tablets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B. use a straw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c. use your finger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d. drop a penny in the beer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955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 title="Left scallop edge">
            <a:extLst>
              <a:ext uri="{FF2B5EF4-FFF2-40B4-BE49-F238E27FC236}">
                <a16:creationId xmlns:a16="http://schemas.microsoft.com/office/drawing/2014/main" id="{841EFD0D-0D37-447B-B1EA-4F7197EB29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 title="right edge border">
            <a:extLst>
              <a:ext uri="{FF2B5EF4-FFF2-40B4-BE49-F238E27FC236}">
                <a16:creationId xmlns:a16="http://schemas.microsoft.com/office/drawing/2014/main" id="{5A6DFF24-307B-44B0-93F0-893676F14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Content Placeholder 8" descr="A pile of rice and vegetables&#10;&#10;Description generated with very high confidence">
            <a:extLst>
              <a:ext uri="{FF2B5EF4-FFF2-40B4-BE49-F238E27FC236}">
                <a16:creationId xmlns:a16="http://schemas.microsoft.com/office/drawing/2014/main" id="{165304EA-F353-4A69-AF94-3802B7229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9472" y="1433650"/>
            <a:ext cx="5995465" cy="4016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AFD5A-1D66-42EA-B26A-787B1866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spc="200">
                <a:solidFill>
                  <a:schemeClr val="tx2"/>
                </a:solidFill>
                <a:latin typeface="+mj-lt"/>
              </a:rPr>
              <a:t>What is</a:t>
            </a:r>
            <a:br>
              <a:rPr lang="en-US" sz="3700" spc="200">
                <a:solidFill>
                  <a:schemeClr val="tx2"/>
                </a:solidFill>
                <a:latin typeface="+mj-lt"/>
              </a:rPr>
            </a:br>
            <a:r>
              <a:rPr lang="en-US" sz="3700" spc="200">
                <a:solidFill>
                  <a:schemeClr val="tx2"/>
                </a:solidFill>
                <a:latin typeface="+mj-lt"/>
              </a:rPr>
              <a:t>beer?</a:t>
            </a:r>
            <a:br>
              <a:rPr lang="en-US" sz="3700" spc="200">
                <a:solidFill>
                  <a:schemeClr val="tx2"/>
                </a:solidFill>
                <a:latin typeface="+mj-lt"/>
              </a:rPr>
            </a:br>
            <a:endParaRPr lang="en-US" sz="3700" spc="2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C5415-8CEB-4896-B06A-7ECB2976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Any alcoholic beverage that is produced from the fermentation of grains.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Grains used in beer can include: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Barley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Wheat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Rye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Oats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Rice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7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327A-0B8F-4EDE-8B01-D709821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90FD8-11D3-4D7B-9046-330A49F082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Sandbridge beer club</a:t>
            </a:r>
          </a:p>
        </p:txBody>
      </p:sp>
    </p:spTree>
    <p:extLst>
      <p:ext uri="{BB962C8B-B14F-4D97-AF65-F5344CB8AC3E}">
        <p14:creationId xmlns:p14="http://schemas.microsoft.com/office/powerpoint/2010/main" val="148342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 title="Left scallop edge">
            <a:extLst>
              <a:ext uri="{FF2B5EF4-FFF2-40B4-BE49-F238E27FC236}">
                <a16:creationId xmlns:a16="http://schemas.microsoft.com/office/drawing/2014/main" id="{841EFD0D-0D37-447B-B1EA-4F7197EB29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 title="right edge border">
            <a:extLst>
              <a:ext uri="{FF2B5EF4-FFF2-40B4-BE49-F238E27FC236}">
                <a16:creationId xmlns:a16="http://schemas.microsoft.com/office/drawing/2014/main" id="{5A6DFF24-307B-44B0-93F0-893676F14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6CE9D5-28BB-4329-B5E2-B06131F27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 11" title="right scallop background shape">
            <a:extLst>
              <a:ext uri="{FF2B5EF4-FFF2-40B4-BE49-F238E27FC236}">
                <a16:creationId xmlns:a16="http://schemas.microsoft.com/office/drawing/2014/main" id="{E2B1BC2F-AEBF-4990-A7F9-197AAF28B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" name="Rectangle 22" title="left edge border">
            <a:extLst>
              <a:ext uri="{FF2B5EF4-FFF2-40B4-BE49-F238E27FC236}">
                <a16:creationId xmlns:a16="http://schemas.microsoft.com/office/drawing/2014/main" id="{8D9F7D40-5D59-4F59-A331-D8F7710AC9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5E0884-D5EE-4DAE-AA9B-5189A1EF6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927" y="1181264"/>
            <a:ext cx="5978273" cy="4184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E1564-31C4-409C-B7D6-C897D0B2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pc="200">
                <a:latin typeface="+mj-lt"/>
              </a:rPr>
              <a:t>Hops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19DE4-7660-4778-A4C3-FF1769DD2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9328" y="1655065"/>
            <a:ext cx="3090672" cy="42245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bg1"/>
                </a:solidFill>
              </a:rPr>
              <a:t>Hops came into popular use in Europe around 1000 AD.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bg1"/>
                </a:solidFill>
              </a:rPr>
              <a:t>Brewers who made Gruit were known as “Red Beer” Brewers, while brewers who made “White Beers” used hops.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bg1"/>
                </a:solidFill>
              </a:rPr>
              <a:t>Today there are hundreds of varieties of hops available to both commercial and homebrewers alike.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1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title="left edge border">
            <a:extLst>
              <a:ext uri="{FF2B5EF4-FFF2-40B4-BE49-F238E27FC236}">
                <a16:creationId xmlns:a16="http://schemas.microsoft.com/office/drawing/2014/main" id="{64016ABB-4F5D-4BFA-9406-7CD61399B6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72A37F-0C2F-473C-9D71-B80AEE71BF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ABBCE3-BEB8-47EF-92AC-755879DA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sz="3200"/>
              <a:t>Yeast</a:t>
            </a:r>
            <a:br>
              <a:rPr lang="en-US" sz="3200"/>
            </a:br>
            <a:r>
              <a:rPr lang="en-US" sz="3200" i="1"/>
              <a:t>(Saccharomyces cerevisiae)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D355-24E2-49A8-A649-6681B3FD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en-US" sz="1600"/>
              <a:t>Known as “sugar-mold” or “sugar-fungus”</a:t>
            </a:r>
          </a:p>
          <a:p>
            <a:r>
              <a:rPr lang="en-US" sz="1600"/>
              <a:t>Brewers make wort, not beer.</a:t>
            </a:r>
          </a:p>
          <a:p>
            <a:r>
              <a:rPr lang="en-US" sz="1600"/>
              <a:t>Yeast metabolizes fermentable sugars, such as malted barley, creating ethanol and carbon dioxide, which then makes beer.</a:t>
            </a:r>
          </a:p>
          <a:p>
            <a:r>
              <a:rPr lang="en-US" sz="1600"/>
              <a:t>Yeast used for the brewing of ales is known as “top fermenting yeast”.</a:t>
            </a:r>
          </a:p>
          <a:p>
            <a:r>
              <a:rPr lang="en-US" sz="1600"/>
              <a:t>Yeast used for the brewing of lagers is known as “bottom fermenting yeast”.</a:t>
            </a:r>
          </a:p>
          <a:p>
            <a:r>
              <a:rPr lang="en-US" sz="1600"/>
              <a:t>Yeast can be reused and many breweries have developed their own strains, giving their beers a rather distinctive flavor profile.</a:t>
            </a:r>
          </a:p>
        </p:txBody>
      </p:sp>
    </p:spTree>
    <p:extLst>
      <p:ext uri="{BB962C8B-B14F-4D97-AF65-F5344CB8AC3E}">
        <p14:creationId xmlns:p14="http://schemas.microsoft.com/office/powerpoint/2010/main" val="252400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F749-1F94-4075-ACF9-A4AEDB32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Ninkasi:</a:t>
            </a:r>
            <a:br>
              <a:rPr lang="en-US" dirty="0"/>
            </a:br>
            <a:r>
              <a:rPr lang="en-US" dirty="0"/>
              <a:t>goddess of beer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B5F4-1A9B-4F88-9D9B-65CF04FA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Gift of the Gods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Sumerians believed beer was thought to have healing and elevating qualities which could improve the lives of those who consumed it.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Ninkasi’s Hymn, an ancient brewing recipe, was thought to have been sung while preparing the ancient brew.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of the first brewers were Sumerian women, priestesses of Ninkasi.  This tradition of women brewers remained prevalent for </a:t>
            </a:r>
            <a:r>
              <a:rPr lang="en-US" sz="2000" dirty="0" err="1"/>
              <a:t>millenia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2F4CE-3910-4260-AE0D-9ABC0EFE0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i="1" u="sng" dirty="0"/>
              <a:t>Hymn to Ninkasi</a:t>
            </a:r>
          </a:p>
          <a:p>
            <a:pPr algn="ctr"/>
            <a:r>
              <a:rPr lang="en-US" i="1" dirty="0"/>
              <a:t>Ninkasi, you are the one who spreads</a:t>
            </a:r>
          </a:p>
          <a:p>
            <a:pPr algn="ctr"/>
            <a:r>
              <a:rPr lang="en-US" i="1" dirty="0"/>
              <a:t>The cooked mash on large reed mats,</a:t>
            </a:r>
          </a:p>
          <a:p>
            <a:pPr algn="ctr"/>
            <a:r>
              <a:rPr lang="en-US" i="1" dirty="0"/>
              <a:t>Coolness overcomes.</a:t>
            </a:r>
          </a:p>
          <a:p>
            <a:pPr algn="ctr"/>
            <a:r>
              <a:rPr lang="en-US" i="1" dirty="0"/>
              <a:t>You are the one who holds with both hands</a:t>
            </a:r>
          </a:p>
          <a:p>
            <a:pPr algn="ctr"/>
            <a:r>
              <a:rPr lang="en-US" i="1" dirty="0"/>
              <a:t>The great sweet wort,</a:t>
            </a:r>
          </a:p>
          <a:p>
            <a:pPr algn="ctr"/>
            <a:r>
              <a:rPr lang="en-US" i="1" dirty="0"/>
              <a:t>Brewing [it] with honey and wine.</a:t>
            </a:r>
          </a:p>
          <a:p>
            <a:pPr algn="ctr"/>
            <a:r>
              <a:rPr lang="en-US" i="1" dirty="0"/>
              <a:t>- Translated by Miguel Civil</a:t>
            </a:r>
          </a:p>
        </p:txBody>
      </p:sp>
    </p:spTree>
    <p:extLst>
      <p:ext uri="{BB962C8B-B14F-4D97-AF65-F5344CB8AC3E}">
        <p14:creationId xmlns:p14="http://schemas.microsoft.com/office/powerpoint/2010/main" val="165302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hoto, different, doughnut&#10;&#10;Description generated with very high confidence">
            <a:extLst>
              <a:ext uri="{FF2B5EF4-FFF2-40B4-BE49-F238E27FC236}">
                <a16:creationId xmlns:a16="http://schemas.microsoft.com/office/drawing/2014/main" id="{F22C3CEC-41F1-4122-B7C3-0FFFC83B63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26" r="17826"/>
          <a:stretch>
            <a:fillRect/>
          </a:stretch>
        </p:blipFill>
        <p:spPr>
          <a:xfrm>
            <a:off x="986849" y="1047235"/>
            <a:ext cx="5109151" cy="47635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DB215A-DF29-40AC-9AF4-205AC3CF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Chinese beer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FD32-AA5F-4DB5-A575-3C686DD19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Recent archaeological findings have found Chinese villagers were making beer up to 9,000 years ago.</a:t>
            </a:r>
          </a:p>
          <a:p>
            <a:endParaRPr lang="en-US" dirty="0"/>
          </a:p>
          <a:p>
            <a:r>
              <a:rPr lang="en-US" dirty="0"/>
              <a:t>This funnel was used around 5,000 years ago for making beer. </a:t>
            </a:r>
          </a:p>
          <a:p>
            <a:endParaRPr lang="en-US" dirty="0"/>
          </a:p>
          <a:p>
            <a:r>
              <a:rPr lang="en-US" dirty="0"/>
              <a:t>About 500 miles south of Beijing, researchers discovered an underground brewery dated between 3400-2900 BC.</a:t>
            </a:r>
          </a:p>
        </p:txBody>
      </p:sp>
    </p:spTree>
    <p:extLst>
      <p:ext uri="{BB962C8B-B14F-4D97-AF65-F5344CB8AC3E}">
        <p14:creationId xmlns:p14="http://schemas.microsoft.com/office/powerpoint/2010/main" val="272614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Left scallop edge">
            <a:extLst>
              <a:ext uri="{FF2B5EF4-FFF2-40B4-BE49-F238E27FC236}">
                <a16:creationId xmlns:a16="http://schemas.microsoft.com/office/drawing/2014/main" id="{841EFD0D-0D37-447B-B1EA-4F7197EB29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right edge border">
            <a:extLst>
              <a:ext uri="{FF2B5EF4-FFF2-40B4-BE49-F238E27FC236}">
                <a16:creationId xmlns:a16="http://schemas.microsoft.com/office/drawing/2014/main" id="{5A6DFF24-307B-44B0-93F0-893676F14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BD3A9-25D1-4691-BE05-149182EC4C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10" title="right scallop background shape">
            <a:extLst>
              <a:ext uri="{FF2B5EF4-FFF2-40B4-BE49-F238E27FC236}">
                <a16:creationId xmlns:a16="http://schemas.microsoft.com/office/drawing/2014/main" id="{8D49CF1A-01DD-4115-A6BB-CFA8F70453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 title="left edge border">
            <a:extLst>
              <a:ext uri="{FF2B5EF4-FFF2-40B4-BE49-F238E27FC236}">
                <a16:creationId xmlns:a16="http://schemas.microsoft.com/office/drawing/2014/main" id="{5FDAFA16-9D2D-4BEC-89D0-B4EABEE911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indoor, cabinet, wall&#10;&#10;Description generated with high confidence">
            <a:extLst>
              <a:ext uri="{FF2B5EF4-FFF2-40B4-BE49-F238E27FC236}">
                <a16:creationId xmlns:a16="http://schemas.microsoft.com/office/drawing/2014/main" id="{47CED943-7A27-400A-8AD9-DDEECF2F6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0787" y="1290648"/>
            <a:ext cx="3656581" cy="4276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11876-8691-44BC-B867-0988352A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spc="200">
                <a:solidFill>
                  <a:schemeClr val="tx2"/>
                </a:solidFill>
                <a:latin typeface="+mj-lt"/>
              </a:rPr>
              <a:t>beer had many uses: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965BF-FA89-43D5-82B8-3A559F33A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1" y="2443140"/>
            <a:ext cx="6306309" cy="393022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Beer was a daily ration for workers constructing the Ancient Pyramids of Giza. They relied on it for nutrition and refreshment.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Beer was used in religious ceremonies over thousands of years.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Beer was also used in trading throughout the ancient world.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(Pictured) Egyptian Bakery &amp; Brewery, Circa 2000 BC</a:t>
            </a:r>
          </a:p>
        </p:txBody>
      </p:sp>
    </p:spTree>
    <p:extLst>
      <p:ext uri="{BB962C8B-B14F-4D97-AF65-F5344CB8AC3E}">
        <p14:creationId xmlns:p14="http://schemas.microsoft.com/office/powerpoint/2010/main" val="261049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 title="Left scallop edge">
            <a:extLst>
              <a:ext uri="{FF2B5EF4-FFF2-40B4-BE49-F238E27FC236}">
                <a16:creationId xmlns:a16="http://schemas.microsoft.com/office/drawing/2014/main" id="{841EFD0D-0D37-447B-B1EA-4F7197EB29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12" title="right edge border">
            <a:extLst>
              <a:ext uri="{FF2B5EF4-FFF2-40B4-BE49-F238E27FC236}">
                <a16:creationId xmlns:a16="http://schemas.microsoft.com/office/drawing/2014/main" id="{5A6DFF24-307B-44B0-93F0-893676F148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276C1B2E-CC06-4271-A89C-D164DD933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8193" y="1986170"/>
            <a:ext cx="5176744" cy="2911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4D0F85-C9D9-4FE8-964C-5BF4B874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200">
                <a:solidFill>
                  <a:schemeClr val="tx2"/>
                </a:solidFill>
                <a:latin typeface="+mj-lt"/>
              </a:rPr>
              <a:t>gruit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CA924-855B-498B-9E52-9F448CEB1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>
                <a:solidFill>
                  <a:schemeClr val="tx1"/>
                </a:solidFill>
              </a:rPr>
              <a:t>Prior to the now widely accepted use of hops in beer, combinations of bittering herbs were used, such as: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Mugwort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Horehound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Heather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Yarrow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Sweet Gale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Spruce Boughs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/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4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Left scallop edge">
            <a:extLst>
              <a:ext uri="{FF2B5EF4-FFF2-40B4-BE49-F238E27FC236}">
                <a16:creationId xmlns:a16="http://schemas.microsoft.com/office/drawing/2014/main" id="{C98F4480-8749-4E48-82BB-3A0F2F311E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right edge border">
            <a:extLst>
              <a:ext uri="{FF2B5EF4-FFF2-40B4-BE49-F238E27FC236}">
                <a16:creationId xmlns:a16="http://schemas.microsoft.com/office/drawing/2014/main" id="{5249F694-12BA-47C4-9FF3-570372F3B9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sitting, person, table&#10;&#10;Description generated with high confidence">
            <a:extLst>
              <a:ext uri="{FF2B5EF4-FFF2-40B4-BE49-F238E27FC236}">
                <a16:creationId xmlns:a16="http://schemas.microsoft.com/office/drawing/2014/main" id="{CC19E0CA-712B-44CE-9FEB-64D512AB8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7" r="4228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5" name="Freeform 10" title="right scallop background shape">
            <a:extLst>
              <a:ext uri="{FF2B5EF4-FFF2-40B4-BE49-F238E27FC236}">
                <a16:creationId xmlns:a16="http://schemas.microsoft.com/office/drawing/2014/main" id="{E1CE536E-134A-4A35-900B-30F927D5B5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 title="left edge border">
            <a:extLst>
              <a:ext uri="{FF2B5EF4-FFF2-40B4-BE49-F238E27FC236}">
                <a16:creationId xmlns:a16="http://schemas.microsoft.com/office/drawing/2014/main" id="{FA0382D1-1594-4E3D-842E-04E1E5E757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6B346-6E2A-4C5B-8B67-C5714BAD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spc="200">
                <a:solidFill>
                  <a:schemeClr val="tx2"/>
                </a:solidFill>
                <a:latin typeface="+mj-lt"/>
              </a:rPr>
              <a:t>Middle ages</a:t>
            </a:r>
            <a:br>
              <a:rPr lang="en-US" sz="5100" spc="200">
                <a:solidFill>
                  <a:schemeClr val="tx2"/>
                </a:solidFill>
                <a:latin typeface="+mj-lt"/>
              </a:rPr>
            </a:br>
            <a:endParaRPr lang="en-US" sz="5100" spc="2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2D184-2083-46C0-9571-F5D7E3CAB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Brewing shifts from a primarily female industry to a male dominated industry between 500-1000 AD.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moves from family-oriented traditions to centralized environments such as monasteries and convents.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During Medieval times, beer was used for payment, taxation, and tithing.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1295, Pilsen of Western Bohemia is granted brewing rights, which set the stage for their now famous Pilsner-style Lager.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3407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579</TotalTime>
  <Words>937</Words>
  <Application>Microsoft Office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Gill Sans MT</vt:lpstr>
      <vt:lpstr>Impact</vt:lpstr>
      <vt:lpstr>Wingdings</vt:lpstr>
      <vt:lpstr>Badge</vt:lpstr>
      <vt:lpstr>History of beer</vt:lpstr>
      <vt:lpstr>What is beer? </vt:lpstr>
      <vt:lpstr>Hops </vt:lpstr>
      <vt:lpstr>Yeast (Saccharomyces cerevisiae) </vt:lpstr>
      <vt:lpstr>Ninkasi: goddess of beer</vt:lpstr>
      <vt:lpstr>Ancient Chinese beer </vt:lpstr>
      <vt:lpstr>beer had many uses:</vt:lpstr>
      <vt:lpstr>gruit</vt:lpstr>
      <vt:lpstr>Middle ages </vt:lpstr>
      <vt:lpstr>The first consumer protection law was written by duke Wilhelm IV of Bavaria in what year?   A. 1650  B. 1873  c. 1516  d. 1776 </vt:lpstr>
      <vt:lpstr>Reinheitsgebot (Purity order)</vt:lpstr>
      <vt:lpstr>PowerPoint Presentation</vt:lpstr>
      <vt:lpstr>Witch or brewster?</vt:lpstr>
      <vt:lpstr> England &amp;  north america </vt:lpstr>
      <vt:lpstr>In what year was the first Oktoberfest held?   A. 1810  B. 1720  c. 1630  d. 1900 </vt:lpstr>
      <vt:lpstr>George Washington</vt:lpstr>
      <vt:lpstr>Beer is the second most popular drink in the world. What is the first?   A. Milk  B. tea   c. soda  d. water </vt:lpstr>
      <vt:lpstr>Modern history of beer</vt:lpstr>
      <vt:lpstr>Besides sipping, what is the best way to get rid of beer foam?   A. use beer foam tablets  B. use a straw  c. use your finger  d. drop a penny in the beer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beer</dc:title>
  <dc:creator>User</dc:creator>
  <cp:lastModifiedBy>User</cp:lastModifiedBy>
  <cp:revision>33</cp:revision>
  <dcterms:created xsi:type="dcterms:W3CDTF">2018-03-16T11:08:44Z</dcterms:created>
  <dcterms:modified xsi:type="dcterms:W3CDTF">2018-03-22T12:58:14Z</dcterms:modified>
</cp:coreProperties>
</file>