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1" r:id="rId2"/>
    <p:sldId id="2562" r:id="rId3"/>
    <p:sldId id="2574" r:id="rId4"/>
    <p:sldId id="2575" r:id="rId5"/>
    <p:sldId id="2578" r:id="rId6"/>
    <p:sldId id="2582" r:id="rId7"/>
    <p:sldId id="2579" r:id="rId8"/>
    <p:sldId id="2580" r:id="rId9"/>
    <p:sldId id="258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elebrating Together: 45th Class Reunion Alaskan Cruise Adventure" id="{BFA796EC-FF64-7E42-884D-9172AE703EA0}">
          <p14:sldIdLst>
            <p14:sldId id="2561"/>
            <p14:sldId id="2562"/>
            <p14:sldId id="2574"/>
          </p14:sldIdLst>
        </p14:section>
        <p14:section name="Cruise Departure and Onboard Experience" id="{325A5D57-B196-984A-9483-F54D3D37D971}">
          <p14:sldIdLst>
            <p14:sldId id="2575"/>
            <p14:sldId id="2578"/>
            <p14:sldId id="2582"/>
          </p14:sldIdLst>
        </p14:section>
        <p14:section name="Conclusion: Cherishing Memories and New Adventures Together" id="{A2D038B9-660F-5844-8A74-645380A30007}">
          <p14:sldIdLst>
            <p14:sldId id="2579"/>
            <p14:sldId id="2580"/>
            <p14:sldId id="2581"/>
          </p14:sldIdLst>
        </p14:section>
        <p14:section name="Class Reunion Party Experience" id="{77FCFD74-4BA9-314A-B9AB-8536AAC010E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70"/>
    <p:restoredTop sz="94676"/>
  </p:normalViewPr>
  <p:slideViewPr>
    <p:cSldViewPr snapToGrid="0">
      <p:cViewPr varScale="1">
        <p:scale>
          <a:sx n="56" d="100"/>
          <a:sy n="56" d="100"/>
        </p:scale>
        <p:origin x="924" y="2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0328C-97CC-A64E-A498-620BBE6DBD1F}" type="datetimeFigureOut">
              <a:rPr lang="en-US" smtClean="0"/>
              <a:t>4/1/2026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E5A4-DE26-614D-BF83-4E37E0EBBD6F}" type="slidenum">
              <a:rPr lang="en-US" smtClean="0"/>
              <a:t>‹#›</a:t>
            </a:fld>
            <a:endParaRPr lang="en-US" dirty="0"/>
          </a:p>
        </p:txBody>
      </p:sp>
    </p:spTree>
    <p:extLst>
      <p:ext uri="{BB962C8B-B14F-4D97-AF65-F5344CB8AC3E}">
        <p14:creationId xmlns:p14="http://schemas.microsoft.com/office/powerpoint/2010/main" val="75611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AI-generated</a:t>
            </a:r>
          </a:p>
        </p:txBody>
      </p:sp>
      <p:sp>
        <p:nvSpPr>
          <p:cNvPr id="4" name="Slide Number Placeholder 3"/>
          <p:cNvSpPr>
            <a:spLocks noGrp="1"/>
          </p:cNvSpPr>
          <p:nvPr>
            <p:ph type="sldNum" sz="quarter" idx="5"/>
          </p:nvPr>
        </p:nvSpPr>
        <p:spPr/>
        <p:txBody>
          <a:bodyPr/>
          <a:lstStyle/>
          <a:p>
            <a:fld id="{60F24EF0-D6AB-C54D-8E88-41627156BA6C}" type="slidenum">
              <a:rPr lang="en-US" smtClean="0"/>
              <a:t>1</a:t>
            </a:fld>
            <a:endParaRPr lang="en-US" dirty="0"/>
          </a:p>
        </p:txBody>
      </p:sp>
    </p:spTree>
    <p:extLst>
      <p:ext uri="{BB962C8B-B14F-4D97-AF65-F5344CB8AC3E}">
        <p14:creationId xmlns:p14="http://schemas.microsoft.com/office/powerpoint/2010/main" val="161129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Arrival in Seattle and Welcome Gathering
 Exploring Seattle: Daytime Tour Activities
 Class Reunion Party Experience
 Cruise Departure and Onboard Experience 
 Image source: AI-generated</a:t>
            </a:r>
          </a:p>
        </p:txBody>
      </p:sp>
      <p:sp>
        <p:nvSpPr>
          <p:cNvPr id="4" name="Slide Number Placeholder 3"/>
          <p:cNvSpPr>
            <a:spLocks noGrp="1"/>
          </p:cNvSpPr>
          <p:nvPr>
            <p:ph type="sldNum" sz="quarter" idx="5"/>
          </p:nvPr>
        </p:nvSpPr>
        <p:spPr/>
        <p:txBody>
          <a:bodyPr/>
          <a:lstStyle/>
          <a:p>
            <a:fld id="{60F24EF0-D6AB-C54D-8E88-41627156BA6C}" type="slidenum">
              <a:rPr lang="en-US" smtClean="0"/>
              <a:t>2</a:t>
            </a:fld>
            <a:endParaRPr lang="en-US" dirty="0"/>
          </a:p>
        </p:txBody>
      </p:sp>
    </p:spTree>
    <p:extLst>
      <p:ext uri="{BB962C8B-B14F-4D97-AF65-F5344CB8AC3E}">
        <p14:creationId xmlns:p14="http://schemas.microsoft.com/office/powerpoint/2010/main" val="280405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Décor themes often reflect school colors and memorabilia, using banners, photo walls, and centerpieces that evoke shared history. Music selections typically blend popular hits from graduation years with contemporary tunes to balance nostalgia and enjoyment. Studies on event ambiance find that sensory elements such as lighting and background music strongly influence attendee mood and engagement. 
 Image source: AI-generated</a:t>
            </a:r>
          </a:p>
        </p:txBody>
      </p:sp>
      <p:sp>
        <p:nvSpPr>
          <p:cNvPr id="4" name="Slide Number Placeholder 3"/>
          <p:cNvSpPr>
            <a:spLocks noGrp="1"/>
          </p:cNvSpPr>
          <p:nvPr>
            <p:ph type="sldNum" sz="quarter" idx="5"/>
          </p:nvPr>
        </p:nvSpPr>
        <p:spPr/>
        <p:txBody>
          <a:bodyPr/>
          <a:lstStyle/>
          <a:p>
            <a:fld id="{60F24EF0-D6AB-C54D-8E88-41627156BA6C}" type="slidenum">
              <a:rPr lang="en-US" smtClean="0"/>
              <a:t>3</a:t>
            </a:fld>
            <a:endParaRPr lang="en-US" dirty="0"/>
          </a:p>
        </p:txBody>
      </p:sp>
    </p:spTree>
    <p:extLst>
      <p:ext uri="{BB962C8B-B14F-4D97-AF65-F5344CB8AC3E}">
        <p14:creationId xmlns:p14="http://schemas.microsoft.com/office/powerpoint/2010/main" val="206108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Saturday Breakfast and Pre-Cruise Arrangements, Boarding Process and Cruise Itinerary Overview, Setting Sail for Alaska: What to Expect on Board</a:t>
            </a:r>
          </a:p>
        </p:txBody>
      </p:sp>
      <p:sp>
        <p:nvSpPr>
          <p:cNvPr id="4" name="Slide Number Placeholder 3"/>
          <p:cNvSpPr>
            <a:spLocks noGrp="1"/>
          </p:cNvSpPr>
          <p:nvPr>
            <p:ph type="sldNum" sz="quarter" idx="5"/>
          </p:nvPr>
        </p:nvSpPr>
        <p:spPr/>
        <p:txBody>
          <a:bodyPr/>
          <a:lstStyle/>
          <a:p>
            <a:fld id="{60F24EF0-D6AB-C54D-8E88-41627156BA6C}" type="slidenum">
              <a:rPr lang="en-US" smtClean="0"/>
              <a:t>4</a:t>
            </a:fld>
            <a:endParaRPr lang="en-US" dirty="0"/>
          </a:p>
        </p:txBody>
      </p:sp>
    </p:spTree>
    <p:extLst>
      <p:ext uri="{BB962C8B-B14F-4D97-AF65-F5344CB8AC3E}">
        <p14:creationId xmlns:p14="http://schemas.microsoft.com/office/powerpoint/2010/main" val="357396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Passengers can expect comfortable cabins, multiple dining venues, and a variety of onboard activities including lectures on Alaskan wildlife and geography. The journey features stunning views of fjords, glaciers, and marine life, with opportunities for photography and relaxation alike. Cruise lines report high guest satisfaction rates for Alaska routes due to scenic variety and enriching excursions. Weather can be variable, so layering and outdoor gear are advised. 
 Image source: AI-generated</a:t>
            </a:r>
          </a:p>
        </p:txBody>
      </p:sp>
      <p:sp>
        <p:nvSpPr>
          <p:cNvPr id="4" name="Slide Number Placeholder 3"/>
          <p:cNvSpPr>
            <a:spLocks noGrp="1"/>
          </p:cNvSpPr>
          <p:nvPr>
            <p:ph type="sldNum" sz="quarter" idx="5"/>
          </p:nvPr>
        </p:nvSpPr>
        <p:spPr/>
        <p:txBody>
          <a:bodyPr/>
          <a:lstStyle/>
          <a:p>
            <a:fld id="{60F24EF0-D6AB-C54D-8E88-41627156BA6C}" type="slidenum">
              <a:rPr lang="en-US" smtClean="0"/>
              <a:t>5</a:t>
            </a:fld>
            <a:endParaRPr lang="en-US" dirty="0"/>
          </a:p>
        </p:txBody>
      </p:sp>
    </p:spTree>
    <p:extLst>
      <p:ext uri="{BB962C8B-B14F-4D97-AF65-F5344CB8AC3E}">
        <p14:creationId xmlns:p14="http://schemas.microsoft.com/office/powerpoint/2010/main" val="338110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E5A4-DE26-614D-BF83-4E37E0EBBD6F}" type="slidenum">
              <a:rPr lang="en-US" smtClean="0"/>
              <a:t>6</a:t>
            </a:fld>
            <a:endParaRPr lang="en-US" dirty="0"/>
          </a:p>
        </p:txBody>
      </p:sp>
    </p:spTree>
    <p:extLst>
      <p:ext uri="{BB962C8B-B14F-4D97-AF65-F5344CB8AC3E}">
        <p14:creationId xmlns:p14="http://schemas.microsoft.com/office/powerpoint/2010/main" val="71243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reunion and Alaskan cruise adventure brought us closer as classmates, blending joyful reunions, exciting exploration of Seattle, festive celebrations, and the breathtaking journey to Alaska. Let’s treasure these shared moments and look forward to future gatherings filled with friendship and discovery.</a:t>
            </a:r>
          </a:p>
        </p:txBody>
      </p:sp>
      <p:sp>
        <p:nvSpPr>
          <p:cNvPr id="4" name="Slide Number Placeholder 3"/>
          <p:cNvSpPr>
            <a:spLocks noGrp="1"/>
          </p:cNvSpPr>
          <p:nvPr>
            <p:ph type="sldNum" sz="quarter" idx="5"/>
          </p:nvPr>
        </p:nvSpPr>
        <p:spPr/>
        <p:txBody>
          <a:bodyPr/>
          <a:lstStyle/>
          <a:p>
            <a:fld id="{60F24EF0-D6AB-C54D-8E88-41627156BA6C}" type="slidenum">
              <a:rPr lang="en-US" smtClean="0"/>
              <a:t>7</a:t>
            </a:fld>
            <a:endParaRPr lang="en-US" dirty="0"/>
          </a:p>
        </p:txBody>
      </p:sp>
    </p:spTree>
    <p:extLst>
      <p:ext uri="{BB962C8B-B14F-4D97-AF65-F5344CB8AC3E}">
        <p14:creationId xmlns:p14="http://schemas.microsoft.com/office/powerpoint/2010/main" val="3305028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57784" y="5053584"/>
            <a:ext cx="10972800" cy="786384"/>
          </a:xfrm>
        </p:spPr>
        <p:txBody>
          <a:bodyPr vert="horz" lIns="91440" tIns="45720" rIns="91440" bIns="45720" rtlCol="0" anchor="b">
            <a:noAutofit/>
          </a:bodyPr>
          <a:lstStyle>
            <a:lvl1pPr>
              <a:defRPr lang="en-US" sz="6000" dirty="0"/>
            </a:lvl1pPr>
          </a:lstStyle>
          <a:p>
            <a:pPr lvl="0"/>
            <a:r>
              <a:rPr lang="en-US" dirty="0"/>
              <a:t>Click to edit Master title style</a:t>
            </a:r>
          </a:p>
        </p:txBody>
      </p:sp>
      <p:sp>
        <p:nvSpPr>
          <p:cNvPr id="5" name="Subtitle 2">
            <a:extLst>
              <a:ext uri="{FF2B5EF4-FFF2-40B4-BE49-F238E27FC236}">
                <a16:creationId xmlns:a16="http://schemas.microsoft.com/office/drawing/2014/main" id="{A5865702-1A40-EAAF-A6A0-A9B40625F2D5}"/>
              </a:ext>
            </a:extLst>
          </p:cNvPr>
          <p:cNvSpPr>
            <a:spLocks noGrp="1"/>
          </p:cNvSpPr>
          <p:nvPr>
            <p:ph type="subTitle" idx="1"/>
          </p:nvPr>
        </p:nvSpPr>
        <p:spPr>
          <a:xfrm>
            <a:off x="557784" y="5943600"/>
            <a:ext cx="10972800" cy="457200"/>
          </a:xfrm>
        </p:spPr>
        <p:txBody>
          <a:bodyPr vert="horz" lIns="91440" tIns="45720" rIns="91440" bIns="45720" rtlCol="0" anchor="b">
            <a:normAutofit/>
          </a:bodyPr>
          <a:lstStyle>
            <a:lvl1pPr marL="0" indent="0">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1"/>
            <a:ext cx="12191999" cy="4572000"/>
          </a:xfrm>
          <a:prstGeom prst="roundRect">
            <a:avLst>
              <a:gd name="adj" fmla="val 34505"/>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7">
            <a:extLst>
              <a:ext uri="{FF2B5EF4-FFF2-40B4-BE49-F238E27FC236}">
                <a16:creationId xmlns:a16="http://schemas.microsoft.com/office/drawing/2014/main" id="{D52A3FD9-D070-64C6-42F1-6AAA6B16E745}"/>
              </a:ext>
            </a:extLst>
          </p:cNvPr>
          <p:cNvSpPr>
            <a:spLocks noGrp="1"/>
          </p:cNvSpPr>
          <p:nvPr>
            <p:ph type="ftr" sz="quarter" idx="15"/>
          </p:nvPr>
        </p:nvSpPr>
        <p:spPr>
          <a:xfrm>
            <a:off x="557784" y="6492875"/>
            <a:ext cx="2805405" cy="365125"/>
          </a:xfrm>
        </p:spPr>
        <p:txBody>
          <a:bodyPr/>
          <a:lstStyle>
            <a:lvl1pPr>
              <a:defRPr>
                <a:solidFill>
                  <a:schemeClr val="accent3"/>
                </a:solidFill>
              </a:defRPr>
            </a:lvl1pPr>
          </a:lstStyle>
          <a:p>
            <a:endParaRPr lang="en-US" dirty="0">
              <a:solidFill>
                <a:schemeClr val="accent3"/>
              </a:solidFill>
            </a:endParaRPr>
          </a:p>
        </p:txBody>
      </p:sp>
      <p:sp>
        <p:nvSpPr>
          <p:cNvPr id="10" name="Date Placeholder 6">
            <a:extLst>
              <a:ext uri="{FF2B5EF4-FFF2-40B4-BE49-F238E27FC236}">
                <a16:creationId xmlns:a16="http://schemas.microsoft.com/office/drawing/2014/main" id="{892208CE-DD56-0757-86AD-99600C21C449}"/>
              </a:ext>
            </a:extLst>
          </p:cNvPr>
          <p:cNvSpPr>
            <a:spLocks noGrp="1"/>
          </p:cNvSpPr>
          <p:nvPr>
            <p:ph type="dt" sz="half" idx="14"/>
          </p:nvPr>
        </p:nvSpPr>
        <p:spPr>
          <a:xfrm>
            <a:off x="8893929" y="6492875"/>
            <a:ext cx="2202644" cy="365125"/>
          </a:xfrm>
        </p:spPr>
        <p:txBody>
          <a:bodyPr/>
          <a:lstStyle>
            <a:lvl1pPr>
              <a:defRPr>
                <a:solidFill>
                  <a:schemeClr val="accent3"/>
                </a:solidFill>
              </a:defRPr>
            </a:lvl1pPr>
          </a:lstStyle>
          <a:p>
            <a:fld id="{DEE3D8B9-14FA-4F4B-BE3F-5944C775AF0B}" type="datetime1">
              <a:rPr lang="en-US" smtClean="0"/>
              <a:t>4/1/2026</a:t>
            </a:fld>
            <a:endParaRPr lang="en-US" dirty="0"/>
          </a:p>
        </p:txBody>
      </p:sp>
      <p:sp>
        <p:nvSpPr>
          <p:cNvPr id="13" name="Slide Number Placeholder 8">
            <a:extLst>
              <a:ext uri="{FF2B5EF4-FFF2-40B4-BE49-F238E27FC236}">
                <a16:creationId xmlns:a16="http://schemas.microsoft.com/office/drawing/2014/main" id="{E18FA368-7C2A-C4F5-ADF2-D81A8BF13996}"/>
              </a:ext>
            </a:extLst>
          </p:cNvPr>
          <p:cNvSpPr>
            <a:spLocks noGrp="1"/>
          </p:cNvSpPr>
          <p:nvPr>
            <p:ph type="sldNum" sz="quarter" idx="16"/>
          </p:nvPr>
        </p:nvSpPr>
        <p:spPr>
          <a:xfrm>
            <a:off x="11147096" y="6492875"/>
            <a:ext cx="429207" cy="365125"/>
          </a:xfrm>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6" name="Oval 5">
            <a:extLst>
              <a:ext uri="{FF2B5EF4-FFF2-40B4-BE49-F238E27FC236}">
                <a16:creationId xmlns:a16="http://schemas.microsoft.com/office/drawing/2014/main" id="{734CC8A2-7DED-1ED6-DD9E-F0B4B7338423}"/>
              </a:ext>
            </a:extLst>
          </p:cNvPr>
          <p:cNvSpPr/>
          <p:nvPr userDrawn="1"/>
        </p:nvSpPr>
        <p:spPr>
          <a:xfrm>
            <a:off x="11405616" y="4953000"/>
            <a:ext cx="557784" cy="557784"/>
          </a:xfrm>
          <a:prstGeom prst="ellipse">
            <a:avLst/>
          </a:prstGeom>
          <a:solidFill>
            <a:srgbClr val="2C2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74402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00" y="128016"/>
            <a:ext cx="6492240" cy="1737360"/>
          </a:xfrm>
        </p:spPr>
        <p:txBody>
          <a:bodyPr anchor="t" anchorCtr="0">
            <a:normAutofit/>
          </a:bodyPr>
          <a:lstStyle>
            <a:lvl1pPr>
              <a:defRPr sz="8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57784" y="2103120"/>
            <a:ext cx="8595360" cy="3840480"/>
          </a:xfrm>
        </p:spPr>
        <p:txBody>
          <a:bodyPr>
            <a:normAutofit/>
          </a:bodyPr>
          <a:lstStyle>
            <a:lvl1pPr marL="457200" indent="-457200">
              <a:buFont typeface="+mj-lt"/>
              <a:buAutoNum type="arabicPeriod"/>
              <a:defRPr sz="2000"/>
            </a:lvl1pPr>
            <a:lvl2pPr marL="685800" indent="-457200">
              <a:buFont typeface="+mj-lt"/>
              <a:buAutoNum type="arabicPeriod"/>
              <a:defRPr sz="1800"/>
            </a:lvl2pPr>
            <a:lvl3pPr marL="800100" indent="-342900">
              <a:buFont typeface="+mj-lt"/>
              <a:buAutoNum type="arabicPeriod"/>
              <a:defRPr sz="1600"/>
            </a:lvl3pPr>
            <a:lvl4pPr marL="1028700" indent="-342900">
              <a:buFont typeface="+mj-lt"/>
              <a:buAutoNum type="arabicPeriod"/>
              <a:defRPr sz="1600"/>
            </a:lvl4pPr>
            <a:lvl5pPr marL="1257300" indent="-342900">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A198104-66FA-4570-9E64-C84CAAAA9B6E}" type="datetime1">
              <a:rPr lang="en-US" smtClean="0"/>
              <a:t>4/1/2026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6" name="Oval 5">
            <a:extLst>
              <a:ext uri="{FF2B5EF4-FFF2-40B4-BE49-F238E27FC236}">
                <a16:creationId xmlns:a16="http://schemas.microsoft.com/office/drawing/2014/main" id="{1130EBCC-176F-D6E2-DF85-570C274C8BBC}"/>
              </a:ext>
            </a:extLst>
          </p:cNvPr>
          <p:cNvSpPr/>
          <p:nvPr userDrawn="1"/>
        </p:nvSpPr>
        <p:spPr>
          <a:xfrm>
            <a:off x="5817108" y="61722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187D3CD-13C1-47C0-4066-A4C42296550C}"/>
              </a:ext>
            </a:extLst>
          </p:cNvPr>
          <p:cNvSpPr/>
          <p:nvPr userDrawn="1"/>
        </p:nvSpPr>
        <p:spPr>
          <a:xfrm>
            <a:off x="11430000" y="2743200"/>
            <a:ext cx="192024" cy="192024"/>
          </a:xfrm>
          <a:prstGeom prst="ellipse">
            <a:avLst/>
          </a:prstGeom>
          <a:solidFill>
            <a:schemeClr val="accent6">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28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00" y="128016"/>
            <a:ext cx="6858000" cy="1737360"/>
          </a:xfrm>
        </p:spPr>
        <p:txBody>
          <a:bodyPr anchor="t" anchorCtr="0">
            <a:normAutofit/>
          </a:bodyPr>
          <a:lstStyle>
            <a:lvl1pPr>
              <a:defRPr sz="8000">
                <a:solidFill>
                  <a:schemeClr val="accent1"/>
                </a:solidFill>
              </a:defRPr>
            </a:lvl1pPr>
          </a:lstStyle>
          <a:p>
            <a:r>
              <a:rPr lang="en-US" dirty="0"/>
              <a:t>Click to edit Master title style</a:t>
            </a:r>
          </a:p>
        </p:txBody>
      </p:sp>
      <p:sp>
        <p:nvSpPr>
          <p:cNvPr id="9" name="Footer Placeholder 8">
            <a:extLst>
              <a:ext uri="{FF2B5EF4-FFF2-40B4-BE49-F238E27FC236}">
                <a16:creationId xmlns:a16="http://schemas.microsoft.com/office/drawing/2014/main" id="{AD9A6FB7-B67B-53D5-A4BC-DF317000BB1C}"/>
              </a:ext>
            </a:extLst>
          </p:cNvPr>
          <p:cNvSpPr>
            <a:spLocks noGrp="1"/>
          </p:cNvSpPr>
          <p:nvPr>
            <p:ph type="ftr" sz="quarter" idx="16"/>
          </p:nvPr>
        </p:nvSpPr>
        <p:spPr>
          <a:xfrm rot="5400000">
            <a:off x="-539496" y="795845"/>
            <a:ext cx="1700783" cy="365125"/>
          </a:xfrm>
        </p:spPr>
        <p:txBody>
          <a:bodyPr/>
          <a:lstStyle/>
          <a:p>
            <a:endParaRPr lang="en-US" dirty="0"/>
          </a:p>
        </p:txBody>
      </p:sp>
      <p:sp>
        <p:nvSpPr>
          <p:cNvPr id="8" name="Date Placeholder 7">
            <a:extLst>
              <a:ext uri="{FF2B5EF4-FFF2-40B4-BE49-F238E27FC236}">
                <a16:creationId xmlns:a16="http://schemas.microsoft.com/office/drawing/2014/main" id="{4475DF99-07A6-A040-CB63-55565910D8AD}"/>
              </a:ext>
            </a:extLst>
          </p:cNvPr>
          <p:cNvSpPr>
            <a:spLocks noGrp="1"/>
          </p:cNvSpPr>
          <p:nvPr>
            <p:ph type="dt" sz="half" idx="15"/>
          </p:nvPr>
        </p:nvSpPr>
        <p:spPr>
          <a:xfrm rot="5400000">
            <a:off x="-301752" y="5456238"/>
            <a:ext cx="1219198" cy="365125"/>
          </a:xfrm>
        </p:spPr>
        <p:txBody>
          <a:bodyPr/>
          <a:lstStyle/>
          <a:p>
            <a:fld id="{ADBFC476-E7EA-485E-BE56-FC30B918A62E}" type="datetime1">
              <a:rPr lang="en-US" smtClean="0"/>
              <a:t>4/1/2026</a:t>
            </a:fld>
            <a:endParaRPr lang="en-US" dirty="0"/>
          </a:p>
        </p:txBody>
      </p:sp>
      <p:sp>
        <p:nvSpPr>
          <p:cNvPr id="11" name="Slide Number Placeholder 10">
            <a:extLst>
              <a:ext uri="{FF2B5EF4-FFF2-40B4-BE49-F238E27FC236}">
                <a16:creationId xmlns:a16="http://schemas.microsoft.com/office/drawing/2014/main" id="{C41945C9-62DC-466D-C78F-4ED849FEFF23}"/>
              </a:ext>
            </a:extLst>
          </p:cNvPr>
          <p:cNvSpPr>
            <a:spLocks noGrp="1"/>
          </p:cNvSpPr>
          <p:nvPr>
            <p:ph type="sldNum" sz="quarter" idx="17"/>
          </p:nvPr>
        </p:nvSpPr>
        <p:spPr>
          <a:xfrm>
            <a:off x="118872" y="6364859"/>
            <a:ext cx="365760" cy="365125"/>
          </a:xfrm>
        </p:spPr>
        <p:txBody>
          <a:bodyPr/>
          <a:lstStyle/>
          <a:p>
            <a:fld id="{AEAA3239-9EA4-4A65-A281-97F994456D9F}" type="slidenum">
              <a:rPr lang="en-US" smtClean="0"/>
              <a:pPr/>
              <a:t>‹#›</a:t>
            </a:fld>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31520" y="2103120"/>
            <a:ext cx="4663440" cy="411480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5587999" y="2766107"/>
            <a:ext cx="6604001" cy="4091892"/>
          </a:xfrm>
          <a:prstGeom prst="roundRect">
            <a:avLst>
              <a:gd name="adj" fmla="val 42282"/>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59632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C3F2DB-936B-1747-B0DA-75B8BCF31A2A}"/>
              </a:ext>
            </a:extLst>
          </p:cNvPr>
          <p:cNvSpPr>
            <a:spLocks noGrp="1"/>
          </p:cNvSpPr>
          <p:nvPr>
            <p:ph type="title"/>
          </p:nvPr>
        </p:nvSpPr>
        <p:spPr>
          <a:xfrm>
            <a:off x="557782" y="128016"/>
            <a:ext cx="7863840" cy="2834640"/>
          </a:xfrm>
        </p:spPr>
        <p:txBody>
          <a:bodyPr anchor="t">
            <a:normAutofit/>
          </a:bodyPr>
          <a:lstStyle>
            <a:lvl1pPr>
              <a:defRPr sz="8000">
                <a:solidFill>
                  <a:schemeClr val="accent1"/>
                </a:solidFill>
              </a:defRPr>
            </a:lvl1pPr>
          </a:lstStyle>
          <a:p>
            <a:r>
              <a:rPr lang="en-US" dirty="0"/>
              <a:t>Click to edit Master title style</a:t>
            </a:r>
          </a:p>
        </p:txBody>
      </p:sp>
      <p:sp>
        <p:nvSpPr>
          <p:cNvPr id="9" name="Content Placeholder 7">
            <a:extLst>
              <a:ext uri="{FF2B5EF4-FFF2-40B4-BE49-F238E27FC236}">
                <a16:creationId xmlns:a16="http://schemas.microsoft.com/office/drawing/2014/main" id="{398CF317-EA73-46F7-013C-2741888B50D2}"/>
              </a:ext>
            </a:extLst>
          </p:cNvPr>
          <p:cNvSpPr>
            <a:spLocks noGrp="1"/>
          </p:cNvSpPr>
          <p:nvPr>
            <p:ph sz="quarter" idx="13"/>
          </p:nvPr>
        </p:nvSpPr>
        <p:spPr>
          <a:xfrm>
            <a:off x="2560320" y="3200400"/>
            <a:ext cx="4663440" cy="1645920"/>
          </a:xfrm>
        </p:spPr>
        <p:txBody>
          <a:bodyPr/>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4AB3CF-97DB-4F74-BD22-0E7C9F350B00}"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96797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2" y="128016"/>
            <a:ext cx="7863840" cy="2834640"/>
          </a:xfrm>
        </p:spPr>
        <p:txBody>
          <a:bodyPr anchor="t">
            <a:normAutofit/>
          </a:bodyPr>
          <a:lstStyle>
            <a:lvl1pPr>
              <a:defRPr sz="80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2560320" y="3200400"/>
            <a:ext cx="5669280" cy="29260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B1018-D7D9-4879-AD49-541E59F4F48F}"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2319047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3" y="128016"/>
            <a:ext cx="7863840" cy="2834640"/>
          </a:xfrm>
        </p:spPr>
        <p:txBody>
          <a:bodyPr anchor="t">
            <a:normAutofit/>
          </a:bodyPr>
          <a:lstStyle>
            <a:lvl1pPr>
              <a:defRPr sz="80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2560320" y="3200400"/>
            <a:ext cx="8321040" cy="32918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5CD8AC5-2E33-4589-A3FD-E6292AA667A4}"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4241074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4" y="128017"/>
            <a:ext cx="5486400" cy="6126480"/>
          </a:xfrm>
        </p:spPr>
        <p:txBody>
          <a:bodyPr anchor="t">
            <a:normAutofit/>
          </a:bodyPr>
          <a:lstStyle>
            <a:lvl1pPr>
              <a:defRPr sz="80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6309360" y="1005840"/>
            <a:ext cx="5212080" cy="56692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B8B9149-B254-4B80-997F-8A876A512EBA}"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184987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4" y="128016"/>
            <a:ext cx="3397577" cy="6601965"/>
          </a:xfrm>
        </p:spPr>
        <p:txBody>
          <a:bodyPr anchor="t">
            <a:normAutofit/>
          </a:bodyPr>
          <a:lstStyle>
            <a:lvl1pPr>
              <a:defRPr sz="60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114799" y="128015"/>
            <a:ext cx="7415783" cy="6601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3D38FA6-3CBA-4BBC-99E0-A55515263CC6}"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68407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610600" y="128015"/>
            <a:ext cx="2926080" cy="2468880"/>
          </a:xfrm>
        </p:spPr>
        <p:txBody>
          <a:bodyPr anchor="t" anchorCtr="0"/>
          <a:lstStyle>
            <a:lvl1pPr>
              <a:defRPr sz="4400">
                <a:solidFill>
                  <a:schemeClr val="accent1"/>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prstGeom prst="roundRect">
            <a:avLst>
              <a:gd name="adj" fmla="val 24033"/>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610600" y="2743200"/>
            <a:ext cx="2926080" cy="27432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DFE4BB2C-D86E-6117-7B25-AF5536FDEDF7}"/>
              </a:ext>
            </a:extLst>
          </p:cNvPr>
          <p:cNvSpPr>
            <a:spLocks noGrp="1"/>
          </p:cNvSpPr>
          <p:nvPr>
            <p:ph type="ftr" sz="quarter" idx="16"/>
          </p:nvPr>
        </p:nvSpPr>
        <p:spPr/>
        <p:txBody>
          <a:bodyPr/>
          <a:lstStyle/>
          <a:p>
            <a:endParaRPr lang="en-US" dirty="0"/>
          </a:p>
        </p:txBody>
      </p:sp>
      <p:sp>
        <p:nvSpPr>
          <p:cNvPr id="4" name="Date Placeholder 3">
            <a:extLst>
              <a:ext uri="{FF2B5EF4-FFF2-40B4-BE49-F238E27FC236}">
                <a16:creationId xmlns:a16="http://schemas.microsoft.com/office/drawing/2014/main" id="{BA4DCB67-DDEE-3482-9FFD-3508FEAC2DED}"/>
              </a:ext>
            </a:extLst>
          </p:cNvPr>
          <p:cNvSpPr>
            <a:spLocks noGrp="1"/>
          </p:cNvSpPr>
          <p:nvPr>
            <p:ph type="dt" sz="half" idx="15"/>
          </p:nvPr>
        </p:nvSpPr>
        <p:spPr/>
        <p:txBody>
          <a:bodyPr/>
          <a:lstStyle/>
          <a:p>
            <a:fld id="{1F02452B-340B-4369-80C9-70D8CBF96375}" type="datetime1">
              <a:rPr lang="en-US" smtClean="0"/>
              <a:t>4/1/2026</a:t>
            </a:fld>
            <a:endParaRPr lang="en-US" dirty="0"/>
          </a:p>
        </p:txBody>
      </p:sp>
      <p:sp>
        <p:nvSpPr>
          <p:cNvPr id="11" name="Slide Number Placeholder 10">
            <a:extLst>
              <a:ext uri="{FF2B5EF4-FFF2-40B4-BE49-F238E27FC236}">
                <a16:creationId xmlns:a16="http://schemas.microsoft.com/office/drawing/2014/main" id="{4D20F8F2-F448-515E-10C4-AB79098BAEE3}"/>
              </a:ext>
            </a:extLst>
          </p:cNvPr>
          <p:cNvSpPr>
            <a:spLocks noGrp="1"/>
          </p:cNvSpPr>
          <p:nvPr>
            <p:ph type="sldNum" sz="quarter" idx="17"/>
          </p:nvPr>
        </p:nvSpPr>
        <p:spPr/>
        <p:txBody>
          <a:bodyPr/>
          <a:lstStyle/>
          <a:p>
            <a:fld id="{AEAA3239-9EA4-4A65-A281-97F994456D9F}" type="slidenum">
              <a:rPr lang="en-US" smtClean="0"/>
              <a:pPr/>
              <a:t>‹#›</a:t>
            </a:fld>
            <a:endParaRPr lang="en-US" dirty="0"/>
          </a:p>
        </p:txBody>
      </p:sp>
      <p:sp>
        <p:nvSpPr>
          <p:cNvPr id="12" name="Oval 11">
            <a:extLst>
              <a:ext uri="{FF2B5EF4-FFF2-40B4-BE49-F238E27FC236}">
                <a16:creationId xmlns:a16="http://schemas.microsoft.com/office/drawing/2014/main" id="{2896DA96-D51B-B3EB-401F-A0717B0299C7}"/>
              </a:ext>
            </a:extLst>
          </p:cNvPr>
          <p:cNvSpPr/>
          <p:nvPr userDrawn="1"/>
        </p:nvSpPr>
        <p:spPr>
          <a:xfrm>
            <a:off x="8510016" y="58293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40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5"/>
            <a:ext cx="2926080" cy="2468880"/>
          </a:xfrm>
        </p:spPr>
        <p:txBody>
          <a:bodyPr anchor="b"/>
          <a:lstStyle>
            <a:lvl1pPr>
              <a:defRPr sz="4400">
                <a:solidFill>
                  <a:schemeClr val="accent1"/>
                </a:solidFill>
              </a:defRPr>
            </a:lvl1pPr>
          </a:lstStyle>
          <a:p>
            <a:r>
              <a:rPr lang="en-US" dirty="0"/>
              <a:t>Click to edit Master title style</a:t>
            </a:r>
          </a:p>
        </p:txBody>
      </p:sp>
      <p:sp>
        <p:nvSpPr>
          <p:cNvPr id="9" name="Footer Placeholder 8">
            <a:extLst>
              <a:ext uri="{FF2B5EF4-FFF2-40B4-BE49-F238E27FC236}">
                <a16:creationId xmlns:a16="http://schemas.microsoft.com/office/drawing/2014/main" id="{469708D0-9534-27FF-B011-3C1E57AC13FF}"/>
              </a:ext>
            </a:extLst>
          </p:cNvPr>
          <p:cNvSpPr>
            <a:spLocks noGrp="1"/>
          </p:cNvSpPr>
          <p:nvPr>
            <p:ph type="ftr" sz="quarter" idx="16"/>
          </p:nvPr>
        </p:nvSpPr>
        <p:spPr>
          <a:xfrm rot="5400000">
            <a:off x="-1088136" y="1348156"/>
            <a:ext cx="2805405" cy="365125"/>
          </a:xfrm>
        </p:spPr>
        <p:txBody>
          <a:bodyPr/>
          <a:lstStyle/>
          <a:p>
            <a:endParaRPr lang="en-US" dirty="0"/>
          </a:p>
        </p:txBody>
      </p:sp>
      <p:sp>
        <p:nvSpPr>
          <p:cNvPr id="4" name="Date Placeholder 3">
            <a:extLst>
              <a:ext uri="{FF2B5EF4-FFF2-40B4-BE49-F238E27FC236}">
                <a16:creationId xmlns:a16="http://schemas.microsoft.com/office/drawing/2014/main" id="{3422A5D7-7CF1-0F4B-3679-C70FC14CDE93}"/>
              </a:ext>
            </a:extLst>
          </p:cNvPr>
          <p:cNvSpPr>
            <a:spLocks noGrp="1"/>
          </p:cNvSpPr>
          <p:nvPr>
            <p:ph type="dt" sz="half" idx="15"/>
          </p:nvPr>
        </p:nvSpPr>
        <p:spPr>
          <a:xfrm rot="5400000">
            <a:off x="-786384" y="4964515"/>
            <a:ext cx="2202644" cy="365125"/>
          </a:xfrm>
        </p:spPr>
        <p:txBody>
          <a:bodyPr/>
          <a:lstStyle/>
          <a:p>
            <a:fld id="{E123EEBE-EB9D-4D4F-9CA1-F2335C682FE4}" type="datetime1">
              <a:rPr lang="en-US" smtClean="0"/>
              <a:t>4/1/2026</a:t>
            </a:fld>
            <a:endParaRPr lang="en-US" dirty="0"/>
          </a:p>
        </p:txBody>
      </p:sp>
      <p:sp>
        <p:nvSpPr>
          <p:cNvPr id="11" name="Slide Number Placeholder 10">
            <a:extLst>
              <a:ext uri="{FF2B5EF4-FFF2-40B4-BE49-F238E27FC236}">
                <a16:creationId xmlns:a16="http://schemas.microsoft.com/office/drawing/2014/main" id="{171772C1-E9E7-E368-3743-162A83BD2FD8}"/>
              </a:ext>
            </a:extLst>
          </p:cNvPr>
          <p:cNvSpPr>
            <a:spLocks noGrp="1"/>
          </p:cNvSpPr>
          <p:nvPr>
            <p:ph type="sldNum" sz="quarter" idx="17"/>
          </p:nvPr>
        </p:nvSpPr>
        <p:spPr>
          <a:xfrm>
            <a:off x="118872" y="6364859"/>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31520" y="2743200"/>
            <a:ext cx="2926080" cy="27432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9">
            <a:extLst>
              <a:ext uri="{FF2B5EF4-FFF2-40B4-BE49-F238E27FC236}">
                <a16:creationId xmlns:a16="http://schemas.microsoft.com/office/drawing/2014/main" id="{7A4EAEFA-5880-CC85-18DB-E4661B298680}"/>
              </a:ext>
            </a:extLst>
          </p:cNvPr>
          <p:cNvSpPr>
            <a:spLocks noGrp="1"/>
          </p:cNvSpPr>
          <p:nvPr>
            <p:ph type="pic" sz="quarter" idx="13" hasCustomPrompt="1"/>
          </p:nvPr>
        </p:nvSpPr>
        <p:spPr>
          <a:xfrm>
            <a:off x="3865677" y="0"/>
            <a:ext cx="8326323" cy="6858000"/>
          </a:xfrm>
          <a:prstGeom prst="roundRect">
            <a:avLst>
              <a:gd name="adj" fmla="val 24033"/>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5" name="Oval 4">
            <a:extLst>
              <a:ext uri="{FF2B5EF4-FFF2-40B4-BE49-F238E27FC236}">
                <a16:creationId xmlns:a16="http://schemas.microsoft.com/office/drawing/2014/main" id="{BEE8F796-04BB-4807-10FF-996FF67507B6}"/>
              </a:ext>
            </a:extLst>
          </p:cNvPr>
          <p:cNvSpPr/>
          <p:nvPr userDrawn="1"/>
        </p:nvSpPr>
        <p:spPr>
          <a:xfrm>
            <a:off x="3099816" y="58293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880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5012267"/>
            <a:ext cx="4389120" cy="1371600"/>
          </a:xfrm>
        </p:spPr>
        <p:txBody>
          <a:bodyPr anchor="t">
            <a:normAutofit/>
          </a:bodyPr>
          <a:lstStyle>
            <a:lvl1pPr>
              <a:defRPr sz="44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prstGeom prst="roundRect">
            <a:avLst>
              <a:gd name="adj" fmla="val 35998"/>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426391"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7">
            <a:extLst>
              <a:ext uri="{FF2B5EF4-FFF2-40B4-BE49-F238E27FC236}">
                <a16:creationId xmlns:a16="http://schemas.microsoft.com/office/drawing/2014/main" id="{124AA8BD-BC66-4502-40A2-439591A0A62F}"/>
              </a:ext>
            </a:extLst>
          </p:cNvPr>
          <p:cNvSpPr>
            <a:spLocks noGrp="1"/>
          </p:cNvSpPr>
          <p:nvPr>
            <p:ph type="ftr" sz="quarter" idx="16"/>
          </p:nvPr>
        </p:nvSpPr>
        <p:spPr>
          <a:xfrm>
            <a:off x="557784" y="6492240"/>
            <a:ext cx="2805405" cy="365125"/>
          </a:xfrm>
        </p:spPr>
        <p:txBody>
          <a:bodyPr/>
          <a:lstStyle/>
          <a:p>
            <a:endParaRPr lang="en-US" dirty="0"/>
          </a:p>
        </p:txBody>
      </p:sp>
      <p:sp>
        <p:nvSpPr>
          <p:cNvPr id="3" name="Date Placeholder 6">
            <a:extLst>
              <a:ext uri="{FF2B5EF4-FFF2-40B4-BE49-F238E27FC236}">
                <a16:creationId xmlns:a16="http://schemas.microsoft.com/office/drawing/2014/main" id="{9F0C4D88-0A1C-C1F4-87E6-391791A859A0}"/>
              </a:ext>
            </a:extLst>
          </p:cNvPr>
          <p:cNvSpPr>
            <a:spLocks noGrp="1"/>
          </p:cNvSpPr>
          <p:nvPr>
            <p:ph type="dt" sz="half" idx="15"/>
          </p:nvPr>
        </p:nvSpPr>
        <p:spPr>
          <a:xfrm>
            <a:off x="8893929" y="6492240"/>
            <a:ext cx="2202644" cy="365125"/>
          </a:xfrm>
        </p:spPr>
        <p:txBody>
          <a:bodyPr/>
          <a:lstStyle/>
          <a:p>
            <a:fld id="{2CACB065-E775-4761-A1F4-920EF09412B4}" type="datetime1">
              <a:rPr lang="en-US" smtClean="0"/>
              <a:t>4/1/2026</a:t>
            </a:fld>
            <a:endParaRPr lang="en-US" dirty="0"/>
          </a:p>
        </p:txBody>
      </p:sp>
      <p:sp>
        <p:nvSpPr>
          <p:cNvPr id="9" name="Slide Number Placeholder 8">
            <a:extLst>
              <a:ext uri="{FF2B5EF4-FFF2-40B4-BE49-F238E27FC236}">
                <a16:creationId xmlns:a16="http://schemas.microsoft.com/office/drawing/2014/main" id="{CF88F692-98DD-DF39-30EC-EF2C1C0A3512}"/>
              </a:ext>
            </a:extLst>
          </p:cNvPr>
          <p:cNvSpPr>
            <a:spLocks noGrp="1"/>
          </p:cNvSpPr>
          <p:nvPr>
            <p:ph type="sldNum" sz="quarter" idx="17"/>
          </p:nvPr>
        </p:nvSpPr>
        <p:spPr>
          <a:xfrm>
            <a:off x="11147096" y="6492240"/>
            <a:ext cx="429207" cy="365125"/>
          </a:xfrm>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52156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4" y="128015"/>
            <a:ext cx="10963655" cy="1280160"/>
          </a:xfrm>
        </p:spPr>
        <p:txBody>
          <a:bodyPr anchor="t" anchorCtr="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629786"/>
            <a:ext cx="10927080" cy="4593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5588F55-59FC-4003-98ED-EEA3F4FC4BC9}"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1076669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863840" y="128016"/>
            <a:ext cx="3383280" cy="2468880"/>
          </a:xfrm>
        </p:spPr>
        <p:txBody>
          <a:bodyPr anchor="t" anchorCtr="0">
            <a:normAutofit/>
          </a:bodyPr>
          <a:lstStyle>
            <a:lvl1pPr>
              <a:defRPr sz="44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prstGeom prst="roundRect">
            <a:avLst>
              <a:gd name="adj" fmla="val 24351"/>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863840" y="2743200"/>
            <a:ext cx="3363513" cy="38546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79DB6F4-CD9E-9209-AE27-137378D95406}"/>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A22EB4E6-C42F-EF7A-8742-E51228850C25}"/>
              </a:ext>
            </a:extLst>
          </p:cNvPr>
          <p:cNvSpPr>
            <a:spLocks noGrp="1"/>
          </p:cNvSpPr>
          <p:nvPr>
            <p:ph type="dt" sz="half" idx="15"/>
          </p:nvPr>
        </p:nvSpPr>
        <p:spPr/>
        <p:txBody>
          <a:bodyPr/>
          <a:lstStyle/>
          <a:p>
            <a:fld id="{7638E1DE-8886-4301-B7A2-F91CEBF54D65}" type="datetime1">
              <a:rPr lang="en-US" smtClean="0"/>
              <a:t>4/1/2026</a:t>
            </a:fld>
            <a:endParaRPr lang="en-US" dirty="0"/>
          </a:p>
        </p:txBody>
      </p:sp>
      <p:sp>
        <p:nvSpPr>
          <p:cNvPr id="6" name="Slide Number Placeholder 5">
            <a:extLst>
              <a:ext uri="{FF2B5EF4-FFF2-40B4-BE49-F238E27FC236}">
                <a16:creationId xmlns:a16="http://schemas.microsoft.com/office/drawing/2014/main" id="{CE494950-F686-8B82-DEE9-12C2B7CC4848}"/>
              </a:ext>
            </a:extLst>
          </p:cNvPr>
          <p:cNvSpPr>
            <a:spLocks noGrp="1"/>
          </p:cNvSpPr>
          <p:nvPr>
            <p:ph type="sldNum" sz="quarter" idx="17"/>
          </p:nvPr>
        </p:nvSpPr>
        <p:spPr/>
        <p:txBody>
          <a:bodyPr/>
          <a:lstStyle/>
          <a:p>
            <a:pPr algn="ctr"/>
            <a:fld id="{AEAA3239-9EA4-4A65-A281-97F994456D9F}" type="slidenum">
              <a:rPr lang="en-US" smtClean="0"/>
              <a:pPr/>
              <a:t>‹#›</a:t>
            </a:fld>
            <a:endParaRPr lang="en-US" dirty="0"/>
          </a:p>
        </p:txBody>
      </p:sp>
    </p:spTree>
    <p:extLst>
      <p:ext uri="{BB962C8B-B14F-4D97-AF65-F5344CB8AC3E}">
        <p14:creationId xmlns:p14="http://schemas.microsoft.com/office/powerpoint/2010/main" val="1076376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6"/>
            <a:ext cx="3383280" cy="2468880"/>
          </a:xfrm>
        </p:spPr>
        <p:txBody>
          <a:bodyPr anchor="t" anchorCtr="0">
            <a:noAutofit/>
          </a:bodyPr>
          <a:lstStyle>
            <a:lvl1pPr>
              <a:defRPr sz="4400">
                <a:solidFill>
                  <a:schemeClr val="accent1"/>
                </a:solidFill>
              </a:defRPr>
            </a:lvl1pPr>
          </a:lstStyle>
          <a:p>
            <a:r>
              <a:rPr lang="en-US"/>
              <a:t>Click to edit Master title style</a:t>
            </a:r>
            <a:endParaRPr lang="en-US" dirty="0"/>
          </a:p>
        </p:txBody>
      </p:sp>
      <p:sp>
        <p:nvSpPr>
          <p:cNvPr id="3" name="Picture Placeholder 10">
            <a:extLst>
              <a:ext uri="{FF2B5EF4-FFF2-40B4-BE49-F238E27FC236}">
                <a16:creationId xmlns:a16="http://schemas.microsoft.com/office/drawing/2014/main" id="{2595CC5B-7841-BBC8-E5C7-C5E111A18426}"/>
              </a:ext>
            </a:extLst>
          </p:cNvPr>
          <p:cNvSpPr>
            <a:spLocks noGrp="1"/>
          </p:cNvSpPr>
          <p:nvPr>
            <p:ph type="pic" sz="quarter" idx="13" hasCustomPrompt="1"/>
          </p:nvPr>
        </p:nvSpPr>
        <p:spPr>
          <a:xfrm>
            <a:off x="4607856" y="0"/>
            <a:ext cx="7584144" cy="6858000"/>
          </a:xfrm>
          <a:prstGeom prst="roundRect">
            <a:avLst>
              <a:gd name="adj" fmla="val 24351"/>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781A799E-F30A-7556-F703-0BC0CD2F3BEF}"/>
              </a:ext>
            </a:extLst>
          </p:cNvPr>
          <p:cNvSpPr>
            <a:spLocks noGrp="1"/>
          </p:cNvSpPr>
          <p:nvPr>
            <p:ph type="dt" sz="half" idx="15"/>
          </p:nvPr>
        </p:nvSpPr>
        <p:spPr>
          <a:xfrm rot="5400000">
            <a:off x="-786384" y="4964515"/>
            <a:ext cx="2202644" cy="365125"/>
          </a:xfrm>
        </p:spPr>
        <p:txBody>
          <a:bodyPr/>
          <a:lstStyle/>
          <a:p>
            <a:fld id="{0E8221E6-995A-4EB0-B3D7-875ABB98D622}" type="datetime1">
              <a:rPr lang="en-US" smtClean="0"/>
              <a:t>4/1/2026</a:t>
            </a:fld>
            <a:endParaRPr lang="en-US" dirty="0"/>
          </a:p>
        </p:txBody>
      </p:sp>
      <p:sp>
        <p:nvSpPr>
          <p:cNvPr id="7" name="Slide Number Placeholder 6">
            <a:extLst>
              <a:ext uri="{FF2B5EF4-FFF2-40B4-BE49-F238E27FC236}">
                <a16:creationId xmlns:a16="http://schemas.microsoft.com/office/drawing/2014/main" id="{CC3FF90F-5EE5-C658-E737-5EA18B10745E}"/>
              </a:ext>
            </a:extLst>
          </p:cNvPr>
          <p:cNvSpPr>
            <a:spLocks noGrp="1"/>
          </p:cNvSpPr>
          <p:nvPr>
            <p:ph type="sldNum" sz="quarter" idx="17"/>
          </p:nvPr>
        </p:nvSpPr>
        <p:spPr>
          <a:xfrm>
            <a:off x="118872" y="6364859"/>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2743200"/>
            <a:ext cx="3363513" cy="381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072EC0FA-EC2B-1C83-510D-89DDD39BD92C}"/>
              </a:ext>
            </a:extLst>
          </p:cNvPr>
          <p:cNvSpPr>
            <a:spLocks noGrp="1"/>
          </p:cNvSpPr>
          <p:nvPr>
            <p:ph type="ftr" sz="quarter" idx="16"/>
          </p:nvPr>
        </p:nvSpPr>
        <p:spPr>
          <a:xfrm rot="5400000">
            <a:off x="-1088136" y="1348156"/>
            <a:ext cx="2805405" cy="365125"/>
          </a:xfrm>
        </p:spPr>
        <p:txBody>
          <a:bodyPr/>
          <a:lstStyle/>
          <a:p>
            <a:endParaRPr lang="en-US" dirty="0"/>
          </a:p>
        </p:txBody>
      </p:sp>
    </p:spTree>
    <p:extLst>
      <p:ext uri="{BB962C8B-B14F-4D97-AF65-F5344CB8AC3E}">
        <p14:creationId xmlns:p14="http://schemas.microsoft.com/office/powerpoint/2010/main" val="230371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1800" y="128016"/>
            <a:ext cx="4477512" cy="2011680"/>
          </a:xfrm>
        </p:spPr>
        <p:txBody>
          <a:bodyPr anchor="t" anchorCtr="0">
            <a:normAutofit/>
          </a:bodyPr>
          <a:lstStyle>
            <a:lvl1pPr>
              <a:defRPr sz="48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prstGeom prst="roundRect">
            <a:avLst>
              <a:gd name="adj" fmla="val 25486"/>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792136" y="2286000"/>
            <a:ext cx="4572000"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8F1E40C-D72C-C872-5F0A-2EF63A303D63}"/>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296C2AD9-D602-E719-8868-73562D048A93}"/>
              </a:ext>
            </a:extLst>
          </p:cNvPr>
          <p:cNvSpPr>
            <a:spLocks noGrp="1"/>
          </p:cNvSpPr>
          <p:nvPr>
            <p:ph type="dt" sz="half" idx="15"/>
          </p:nvPr>
        </p:nvSpPr>
        <p:spPr/>
        <p:txBody>
          <a:bodyPr/>
          <a:lstStyle/>
          <a:p>
            <a:fld id="{DF587CF4-9F67-4768-80B0-3621E3408BCA}" type="datetime1">
              <a:rPr lang="en-US" smtClean="0"/>
              <a:t>4/1/2026</a:t>
            </a:fld>
            <a:endParaRPr lang="en-US" dirty="0"/>
          </a:p>
        </p:txBody>
      </p:sp>
      <p:sp>
        <p:nvSpPr>
          <p:cNvPr id="9" name="Slide Number Placeholder 8">
            <a:extLst>
              <a:ext uri="{FF2B5EF4-FFF2-40B4-BE49-F238E27FC236}">
                <a16:creationId xmlns:a16="http://schemas.microsoft.com/office/drawing/2014/main" id="{FA489471-34BE-AB58-675A-191D50800BE9}"/>
              </a:ext>
            </a:extLst>
          </p:cNvPr>
          <p:cNvSpPr>
            <a:spLocks noGrp="1"/>
          </p:cNvSpPr>
          <p:nvPr>
            <p:ph type="sldNum" sz="quarter" idx="17"/>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62965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6"/>
            <a:ext cx="4480560" cy="2011680"/>
          </a:xfrm>
        </p:spPr>
        <p:txBody>
          <a:bodyPr anchor="t" anchorCtr="0">
            <a:normAutofit/>
          </a:bodyPr>
          <a:lstStyle>
            <a:lvl1pPr>
              <a:defRPr sz="4400">
                <a:solidFill>
                  <a:schemeClr val="accent1"/>
                </a:solidFill>
              </a:defRPr>
            </a:lvl1pPr>
          </a:lstStyle>
          <a:p>
            <a:r>
              <a:rPr lang="en-US" dirty="0"/>
              <a:t>Click to edit Master title style</a:t>
            </a:r>
          </a:p>
        </p:txBody>
      </p:sp>
      <p:sp>
        <p:nvSpPr>
          <p:cNvPr id="9" name="Footer Placeholder 8">
            <a:extLst>
              <a:ext uri="{FF2B5EF4-FFF2-40B4-BE49-F238E27FC236}">
                <a16:creationId xmlns:a16="http://schemas.microsoft.com/office/drawing/2014/main" id="{40B2C757-7500-C955-ACC0-1840AC768376}"/>
              </a:ext>
            </a:extLst>
          </p:cNvPr>
          <p:cNvSpPr>
            <a:spLocks noGrp="1"/>
          </p:cNvSpPr>
          <p:nvPr>
            <p:ph type="ftr" sz="quarter" idx="16"/>
          </p:nvPr>
        </p:nvSpPr>
        <p:spPr>
          <a:xfrm rot="5400000">
            <a:off x="-1088136" y="1348156"/>
            <a:ext cx="2805405" cy="365125"/>
          </a:xfrm>
        </p:spPr>
        <p:txBody>
          <a:bodyPr/>
          <a:lstStyle/>
          <a:p>
            <a:endParaRPr lang="en-US" dirty="0"/>
          </a:p>
        </p:txBody>
      </p:sp>
      <p:sp>
        <p:nvSpPr>
          <p:cNvPr id="4" name="Date Placeholder 3">
            <a:extLst>
              <a:ext uri="{FF2B5EF4-FFF2-40B4-BE49-F238E27FC236}">
                <a16:creationId xmlns:a16="http://schemas.microsoft.com/office/drawing/2014/main" id="{DA8EA308-5511-FD46-3541-2A53161510A6}"/>
              </a:ext>
            </a:extLst>
          </p:cNvPr>
          <p:cNvSpPr>
            <a:spLocks noGrp="1"/>
          </p:cNvSpPr>
          <p:nvPr>
            <p:ph type="dt" sz="half" idx="15"/>
          </p:nvPr>
        </p:nvSpPr>
        <p:spPr>
          <a:xfrm rot="5400000">
            <a:off x="-786384" y="4964515"/>
            <a:ext cx="2202644" cy="365125"/>
          </a:xfrm>
        </p:spPr>
        <p:txBody>
          <a:bodyPr/>
          <a:lstStyle/>
          <a:p>
            <a:fld id="{E864FCC1-3E45-43F5-9EE9-7094C2835045}" type="datetime1">
              <a:rPr lang="en-US" smtClean="0"/>
              <a:t>4/1/2026</a:t>
            </a:fld>
            <a:endParaRPr lang="en-US" dirty="0"/>
          </a:p>
        </p:txBody>
      </p:sp>
      <p:sp>
        <p:nvSpPr>
          <p:cNvPr id="10" name="Slide Number Placeholder 9">
            <a:extLst>
              <a:ext uri="{FF2B5EF4-FFF2-40B4-BE49-F238E27FC236}">
                <a16:creationId xmlns:a16="http://schemas.microsoft.com/office/drawing/2014/main" id="{22A1DA05-16A3-F5A9-27FD-1B474C71BA18}"/>
              </a:ext>
            </a:extLst>
          </p:cNvPr>
          <p:cNvSpPr>
            <a:spLocks noGrp="1"/>
          </p:cNvSpPr>
          <p:nvPr>
            <p:ph type="sldNum" sz="quarter" idx="17"/>
          </p:nvPr>
        </p:nvSpPr>
        <p:spPr>
          <a:xfrm>
            <a:off x="118872" y="6364224"/>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2286000"/>
            <a:ext cx="4572000"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A1633929-AB73-B6FB-25BD-3FAFE4ECBF6C}"/>
              </a:ext>
            </a:extLst>
          </p:cNvPr>
          <p:cNvSpPr>
            <a:spLocks noGrp="1"/>
          </p:cNvSpPr>
          <p:nvPr>
            <p:ph type="pic" sz="quarter" idx="13" hasCustomPrompt="1"/>
          </p:nvPr>
        </p:nvSpPr>
        <p:spPr>
          <a:xfrm>
            <a:off x="5699760" y="0"/>
            <a:ext cx="6492240" cy="6858000"/>
          </a:xfrm>
          <a:prstGeom prst="roundRect">
            <a:avLst>
              <a:gd name="adj" fmla="val 25486"/>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58904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3880757"/>
            <a:ext cx="3291840" cy="2377440"/>
          </a:xfrm>
        </p:spPr>
        <p:txBody>
          <a:bodyPr anchor="t">
            <a:noAutofit/>
          </a:bodyPr>
          <a:lstStyle>
            <a:lvl1pPr>
              <a:defRPr sz="36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prstGeom prst="roundRect">
            <a:avLst>
              <a:gd name="adj" fmla="val 40824"/>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60029"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7">
            <a:extLst>
              <a:ext uri="{FF2B5EF4-FFF2-40B4-BE49-F238E27FC236}">
                <a16:creationId xmlns:a16="http://schemas.microsoft.com/office/drawing/2014/main" id="{E5C3A37C-E7A2-7613-F789-31FAD968E353}"/>
              </a:ext>
            </a:extLst>
          </p:cNvPr>
          <p:cNvSpPr>
            <a:spLocks noGrp="1"/>
          </p:cNvSpPr>
          <p:nvPr>
            <p:ph type="ftr" sz="quarter" idx="16"/>
          </p:nvPr>
        </p:nvSpPr>
        <p:spPr>
          <a:xfrm>
            <a:off x="557784" y="6492240"/>
            <a:ext cx="2805405" cy="365125"/>
          </a:xfrm>
        </p:spPr>
        <p:txBody>
          <a:bodyPr/>
          <a:lstStyle/>
          <a:p>
            <a:endParaRPr lang="en-US" dirty="0"/>
          </a:p>
        </p:txBody>
      </p:sp>
      <p:sp>
        <p:nvSpPr>
          <p:cNvPr id="4" name="Date Placeholder 6">
            <a:extLst>
              <a:ext uri="{FF2B5EF4-FFF2-40B4-BE49-F238E27FC236}">
                <a16:creationId xmlns:a16="http://schemas.microsoft.com/office/drawing/2014/main" id="{CD4A3794-A1FA-4A8D-1420-F3B75F3D1CA1}"/>
              </a:ext>
            </a:extLst>
          </p:cNvPr>
          <p:cNvSpPr>
            <a:spLocks noGrp="1"/>
          </p:cNvSpPr>
          <p:nvPr>
            <p:ph type="dt" sz="half" idx="15"/>
          </p:nvPr>
        </p:nvSpPr>
        <p:spPr>
          <a:xfrm>
            <a:off x="8893929" y="6492240"/>
            <a:ext cx="2202644" cy="365125"/>
          </a:xfrm>
        </p:spPr>
        <p:txBody>
          <a:bodyPr/>
          <a:lstStyle/>
          <a:p>
            <a:fld id="{3135924C-D048-4756-AF5F-5BBD62FC524A}" type="datetime1">
              <a:rPr lang="en-US" smtClean="0"/>
              <a:t>4/1/2026</a:t>
            </a:fld>
            <a:endParaRPr lang="en-US" dirty="0"/>
          </a:p>
        </p:txBody>
      </p:sp>
      <p:sp>
        <p:nvSpPr>
          <p:cNvPr id="10" name="Slide Number Placeholder 8">
            <a:extLst>
              <a:ext uri="{FF2B5EF4-FFF2-40B4-BE49-F238E27FC236}">
                <a16:creationId xmlns:a16="http://schemas.microsoft.com/office/drawing/2014/main" id="{D1E1184F-D9FF-2064-95CB-71DE7A6E7008}"/>
              </a:ext>
            </a:extLst>
          </p:cNvPr>
          <p:cNvSpPr>
            <a:spLocks noGrp="1"/>
          </p:cNvSpPr>
          <p:nvPr>
            <p:ph type="sldNum" sz="quarter" idx="17"/>
          </p:nvPr>
        </p:nvSpPr>
        <p:spPr>
          <a:xfrm>
            <a:off x="11147096" y="6492240"/>
            <a:ext cx="429207" cy="365125"/>
          </a:xfrm>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244223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457200"/>
            <a:ext cx="3291840" cy="2377440"/>
          </a:xfrm>
        </p:spPr>
        <p:txBody>
          <a:bodyPr anchor="t">
            <a:noAutofit/>
          </a:bodyPr>
          <a:lstStyle>
            <a:lvl1pPr>
              <a:defRPr sz="36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457200"/>
            <a:ext cx="7460029" cy="237744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57784" y="2987675"/>
            <a:ext cx="2791027" cy="365125"/>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987675"/>
            <a:ext cx="1559379" cy="365125"/>
          </a:xfrm>
        </p:spPr>
        <p:txBody>
          <a:bodyPr/>
          <a:lstStyle/>
          <a:p>
            <a:fld id="{10B9054F-CDE4-4F72-BEF3-5892E4B431B1}" type="datetime1">
              <a:rPr lang="en-US" smtClean="0"/>
              <a:t>4/1/2026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987675"/>
            <a:ext cx="429207" cy="365125"/>
          </a:xfrm>
        </p:spPr>
        <p:txBody>
          <a:bodyPr/>
          <a:lstStyle/>
          <a:p>
            <a:fld id="{AEAA3239-9EA4-4A65-A281-97F994456D9F}" type="slidenum">
              <a:rPr lang="en-US" smtClean="0"/>
              <a:t>‹#›</a:t>
            </a:fld>
            <a:endParaRPr lang="en-US"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prstGeom prst="roundRect">
            <a:avLst>
              <a:gd name="adj" fmla="val 40667"/>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275035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128015"/>
            <a:ext cx="6426389" cy="1737360"/>
          </a:xfrm>
        </p:spPr>
        <p:txBody>
          <a:bodyPr anchor="t" anchorCtr="0"/>
          <a:lstStyle>
            <a:lvl1pPr>
              <a:defRPr>
                <a:solidFill>
                  <a:schemeClr val="accent1"/>
                </a:solid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prstGeom prst="roundRect">
            <a:avLst>
              <a:gd name="adj" fmla="val 37218"/>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1978488"/>
            <a:ext cx="6418935"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a:extLst>
              <a:ext uri="{FF2B5EF4-FFF2-40B4-BE49-F238E27FC236}">
                <a16:creationId xmlns:a16="http://schemas.microsoft.com/office/drawing/2014/main" id="{414E3B1C-0F5C-D92F-A159-8ECFE4B1FD15}"/>
              </a:ext>
            </a:extLst>
          </p:cNvPr>
          <p:cNvGrpSpPr/>
          <p:nvPr userDrawn="1"/>
        </p:nvGrpSpPr>
        <p:grpSpPr>
          <a:xfrm flipH="1">
            <a:off x="152400" y="152400"/>
            <a:ext cx="4832492" cy="6501384"/>
            <a:chOff x="7162800" y="152400"/>
            <a:chExt cx="4832492" cy="6501384"/>
          </a:xfrm>
        </p:grpSpPr>
        <p:sp>
          <p:nvSpPr>
            <p:cNvPr id="5" name="Oval 4">
              <a:extLst>
                <a:ext uri="{FF2B5EF4-FFF2-40B4-BE49-F238E27FC236}">
                  <a16:creationId xmlns:a16="http://schemas.microsoft.com/office/drawing/2014/main" id="{14DF4799-57B4-9ED8-639B-15E797564271}"/>
                </a:ext>
              </a:extLst>
            </p:cNvPr>
            <p:cNvSpPr/>
            <p:nvPr/>
          </p:nvSpPr>
          <p:spPr>
            <a:xfrm>
              <a:off x="7162800" y="6096000"/>
              <a:ext cx="557784" cy="557784"/>
            </a:xfrm>
            <a:prstGeom prst="ellipse">
              <a:avLst/>
            </a:prstGeom>
            <a:solidFill>
              <a:srgbClr val="2C2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B81DAC1-EE6A-3A3D-1817-60EE468978D4}"/>
                </a:ext>
              </a:extLst>
            </p:cNvPr>
            <p:cNvSpPr/>
            <p:nvPr/>
          </p:nvSpPr>
          <p:spPr>
            <a:xfrm>
              <a:off x="11734800" y="152400"/>
              <a:ext cx="260492" cy="2604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ooter Placeholder 10">
            <a:extLst>
              <a:ext uri="{FF2B5EF4-FFF2-40B4-BE49-F238E27FC236}">
                <a16:creationId xmlns:a16="http://schemas.microsoft.com/office/drawing/2014/main" id="{88463330-B539-5D3D-834C-37F94ED8F1CE}"/>
              </a:ext>
            </a:extLst>
          </p:cNvPr>
          <p:cNvSpPr>
            <a:spLocks noGrp="1"/>
          </p:cNvSpPr>
          <p:nvPr>
            <p:ph type="ftr" sz="quarter" idx="16"/>
          </p:nvPr>
        </p:nvSpPr>
        <p:spPr/>
        <p:txBody>
          <a:bodyPr/>
          <a:lstStyle/>
          <a:p>
            <a:endParaRPr lang="en-US" dirty="0"/>
          </a:p>
        </p:txBody>
      </p:sp>
      <p:sp>
        <p:nvSpPr>
          <p:cNvPr id="7" name="Date Placeholder 6">
            <a:extLst>
              <a:ext uri="{FF2B5EF4-FFF2-40B4-BE49-F238E27FC236}">
                <a16:creationId xmlns:a16="http://schemas.microsoft.com/office/drawing/2014/main" id="{2475F5A7-446F-630B-1285-04A161405306}"/>
              </a:ext>
            </a:extLst>
          </p:cNvPr>
          <p:cNvSpPr>
            <a:spLocks noGrp="1"/>
          </p:cNvSpPr>
          <p:nvPr>
            <p:ph type="dt" sz="half" idx="15"/>
          </p:nvPr>
        </p:nvSpPr>
        <p:spPr/>
        <p:txBody>
          <a:bodyPr/>
          <a:lstStyle/>
          <a:p>
            <a:fld id="{7CF3C185-6ED0-45CD-9BB7-D0B1ECAA721B}" type="datetime1">
              <a:rPr lang="en-US" smtClean="0"/>
              <a:t>4/1/2026</a:t>
            </a:fld>
            <a:endParaRPr lang="en-US" dirty="0"/>
          </a:p>
        </p:txBody>
      </p:sp>
      <p:sp>
        <p:nvSpPr>
          <p:cNvPr id="12" name="Slide Number Placeholder 11">
            <a:extLst>
              <a:ext uri="{FF2B5EF4-FFF2-40B4-BE49-F238E27FC236}">
                <a16:creationId xmlns:a16="http://schemas.microsoft.com/office/drawing/2014/main" id="{35FFB2AE-2CC3-6248-2848-556533A0E35A}"/>
              </a:ext>
            </a:extLst>
          </p:cNvPr>
          <p:cNvSpPr>
            <a:spLocks noGrp="1"/>
          </p:cNvSpPr>
          <p:nvPr>
            <p:ph type="sldNum" sz="quarter" idx="17"/>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997223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6"/>
            <a:ext cx="6339541" cy="1737360"/>
          </a:xfrm>
        </p:spPr>
        <p:txBody>
          <a:bodyPr anchor="t" anchorCtr="0"/>
          <a:lstStyle>
            <a:lvl1pPr>
              <a:defRPr>
                <a:solidFill>
                  <a:schemeClr val="accent1"/>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3CA0AB17-601D-493D-AF73-2527204AE53F}"/>
              </a:ext>
            </a:extLst>
          </p:cNvPr>
          <p:cNvSpPr>
            <a:spLocks noGrp="1"/>
          </p:cNvSpPr>
          <p:nvPr>
            <p:ph type="ftr" sz="quarter" idx="20"/>
          </p:nvPr>
        </p:nvSpPr>
        <p:spPr>
          <a:xfrm rot="5400000">
            <a:off x="-1088136" y="1348156"/>
            <a:ext cx="2805405" cy="365125"/>
          </a:xfrm>
        </p:spPr>
        <p:txBody>
          <a:bodyPr/>
          <a:lstStyle/>
          <a:p>
            <a:endParaRPr lang="en-US" dirty="0"/>
          </a:p>
        </p:txBody>
      </p:sp>
      <p:sp>
        <p:nvSpPr>
          <p:cNvPr id="6" name="Date Placeholder 5">
            <a:extLst>
              <a:ext uri="{FF2B5EF4-FFF2-40B4-BE49-F238E27FC236}">
                <a16:creationId xmlns:a16="http://schemas.microsoft.com/office/drawing/2014/main" id="{4BB02908-F381-E27E-B291-EEF5E99690D8}"/>
              </a:ext>
            </a:extLst>
          </p:cNvPr>
          <p:cNvSpPr>
            <a:spLocks noGrp="1"/>
          </p:cNvSpPr>
          <p:nvPr>
            <p:ph type="dt" sz="half" idx="19"/>
          </p:nvPr>
        </p:nvSpPr>
        <p:spPr>
          <a:xfrm rot="5400000">
            <a:off x="-786384" y="4964515"/>
            <a:ext cx="2202644" cy="365125"/>
          </a:xfrm>
        </p:spPr>
        <p:txBody>
          <a:bodyPr/>
          <a:lstStyle/>
          <a:p>
            <a:fld id="{BA13D5B4-D688-4F10-A3D4-45FFE63A9649}" type="datetime1">
              <a:rPr lang="en-US" smtClean="0"/>
              <a:t>4/1/2026</a:t>
            </a:fld>
            <a:endParaRPr lang="en-US" dirty="0"/>
          </a:p>
        </p:txBody>
      </p:sp>
      <p:sp>
        <p:nvSpPr>
          <p:cNvPr id="11" name="Slide Number Placeholder 10">
            <a:extLst>
              <a:ext uri="{FF2B5EF4-FFF2-40B4-BE49-F238E27FC236}">
                <a16:creationId xmlns:a16="http://schemas.microsoft.com/office/drawing/2014/main" id="{E39FB2E0-4CD3-B751-A4B1-1BAB32774405}"/>
              </a:ext>
            </a:extLst>
          </p:cNvPr>
          <p:cNvSpPr>
            <a:spLocks noGrp="1"/>
          </p:cNvSpPr>
          <p:nvPr>
            <p:ph type="sldNum" sz="quarter" idx="21"/>
          </p:nvPr>
        </p:nvSpPr>
        <p:spPr>
          <a:xfrm>
            <a:off x="118872" y="6364859"/>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975103"/>
            <a:ext cx="6339414"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3">
            <a:extLst>
              <a:ext uri="{FF2B5EF4-FFF2-40B4-BE49-F238E27FC236}">
                <a16:creationId xmlns:a16="http://schemas.microsoft.com/office/drawing/2014/main" id="{85DFDF40-4716-DBED-F749-028E6684555C}"/>
              </a:ext>
            </a:extLst>
          </p:cNvPr>
          <p:cNvSpPr>
            <a:spLocks noGrp="1"/>
          </p:cNvSpPr>
          <p:nvPr>
            <p:ph type="pic" sz="quarter" idx="18" hasCustomPrompt="1"/>
          </p:nvPr>
        </p:nvSpPr>
        <p:spPr>
          <a:xfrm>
            <a:off x="7631546" y="1"/>
            <a:ext cx="4560454" cy="6858000"/>
          </a:xfrm>
          <a:prstGeom prst="roundRect">
            <a:avLst>
              <a:gd name="adj" fmla="val 37218"/>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Oval 3">
            <a:extLst>
              <a:ext uri="{FF2B5EF4-FFF2-40B4-BE49-F238E27FC236}">
                <a16:creationId xmlns:a16="http://schemas.microsoft.com/office/drawing/2014/main" id="{65DAB6FD-EEAD-AB02-29D6-05D2B2C686E2}"/>
              </a:ext>
            </a:extLst>
          </p:cNvPr>
          <p:cNvSpPr/>
          <p:nvPr userDrawn="1"/>
        </p:nvSpPr>
        <p:spPr>
          <a:xfrm>
            <a:off x="7162800" y="6096000"/>
            <a:ext cx="557784" cy="557784"/>
          </a:xfrm>
          <a:prstGeom prst="ellipse">
            <a:avLst/>
          </a:prstGeom>
          <a:solidFill>
            <a:srgbClr val="2C2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BD872E2-05E2-EC1B-6E1B-6FFBA5060BDB}"/>
              </a:ext>
            </a:extLst>
          </p:cNvPr>
          <p:cNvSpPr/>
          <p:nvPr userDrawn="1"/>
        </p:nvSpPr>
        <p:spPr>
          <a:xfrm>
            <a:off x="11734800" y="152400"/>
            <a:ext cx="260492" cy="2604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0121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0" y="128016"/>
            <a:ext cx="7406640" cy="1828800"/>
          </a:xfrm>
        </p:spPr>
        <p:txBody>
          <a:bodyPr anchor="t" anchorCtr="0"/>
          <a:lstStyle>
            <a:lvl1pPr>
              <a:defRPr>
                <a:solidFill>
                  <a:schemeClr val="accent6"/>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3F60A3C1-DFE3-4C43-9DF6-0EA7B97CF193}"/>
              </a:ext>
            </a:extLst>
          </p:cNvPr>
          <p:cNvSpPr>
            <a:spLocks noGrp="1"/>
          </p:cNvSpPr>
          <p:nvPr>
            <p:ph type="ftr" sz="quarter" idx="16"/>
          </p:nvPr>
        </p:nvSpPr>
        <p:spPr>
          <a:xfrm rot="5400000">
            <a:off x="-1088136" y="1348156"/>
            <a:ext cx="2805405" cy="365125"/>
          </a:xfrm>
        </p:spPr>
        <p:txBody>
          <a:bodyPr/>
          <a:lstStyle/>
          <a:p>
            <a:endParaRPr lang="en-US" dirty="0"/>
          </a:p>
        </p:txBody>
      </p:sp>
      <p:sp>
        <p:nvSpPr>
          <p:cNvPr id="3" name="Date Placeholder 2">
            <a:extLst>
              <a:ext uri="{FF2B5EF4-FFF2-40B4-BE49-F238E27FC236}">
                <a16:creationId xmlns:a16="http://schemas.microsoft.com/office/drawing/2014/main" id="{9625B8FB-262C-34CA-90A2-F147395CB79B}"/>
              </a:ext>
            </a:extLst>
          </p:cNvPr>
          <p:cNvSpPr>
            <a:spLocks noGrp="1"/>
          </p:cNvSpPr>
          <p:nvPr>
            <p:ph type="dt" sz="half" idx="15"/>
          </p:nvPr>
        </p:nvSpPr>
        <p:spPr>
          <a:xfrm rot="5400000">
            <a:off x="-786384" y="4964515"/>
            <a:ext cx="2202644" cy="365125"/>
          </a:xfrm>
        </p:spPr>
        <p:txBody>
          <a:bodyPr/>
          <a:lstStyle/>
          <a:p>
            <a:fld id="{66683298-7DB8-4480-9C44-6BEB340518D6}" type="datetime1">
              <a:rPr lang="en-US" smtClean="0"/>
              <a:t>4/1/2026</a:t>
            </a:fld>
            <a:endParaRPr lang="en-US" dirty="0"/>
          </a:p>
        </p:txBody>
      </p:sp>
      <p:sp>
        <p:nvSpPr>
          <p:cNvPr id="6" name="Slide Number Placeholder 5">
            <a:extLst>
              <a:ext uri="{FF2B5EF4-FFF2-40B4-BE49-F238E27FC236}">
                <a16:creationId xmlns:a16="http://schemas.microsoft.com/office/drawing/2014/main" id="{0993A103-2091-028A-0FE8-AFAAFA15D3C9}"/>
              </a:ext>
            </a:extLst>
          </p:cNvPr>
          <p:cNvSpPr>
            <a:spLocks noGrp="1"/>
          </p:cNvSpPr>
          <p:nvPr>
            <p:ph type="sldNum" sz="quarter" idx="17"/>
          </p:nvPr>
        </p:nvSpPr>
        <p:spPr>
          <a:xfrm>
            <a:off x="118872" y="6364859"/>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2286000"/>
            <a:ext cx="5120640" cy="429768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6385782" y="2286000"/>
            <a:ext cx="5806218" cy="4572000"/>
          </a:xfrm>
          <a:prstGeom prst="roundRect">
            <a:avLst>
              <a:gd name="adj" fmla="val 31693"/>
            </a:avLst>
          </a:pr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7" name="Oval 6">
            <a:extLst>
              <a:ext uri="{FF2B5EF4-FFF2-40B4-BE49-F238E27FC236}">
                <a16:creationId xmlns:a16="http://schemas.microsoft.com/office/drawing/2014/main" id="{DDC22660-C2AE-2A79-E8BF-F8CAD5651FAA}"/>
              </a:ext>
            </a:extLst>
          </p:cNvPr>
          <p:cNvSpPr/>
          <p:nvPr userDrawn="1"/>
        </p:nvSpPr>
        <p:spPr>
          <a:xfrm>
            <a:off x="1066800" y="432816"/>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9EA7AB0-CAF0-D052-6850-361A71007F32}"/>
              </a:ext>
            </a:extLst>
          </p:cNvPr>
          <p:cNvSpPr/>
          <p:nvPr userDrawn="1"/>
        </p:nvSpPr>
        <p:spPr>
          <a:xfrm>
            <a:off x="11800075" y="2082206"/>
            <a:ext cx="192024" cy="1920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710101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128016"/>
            <a:ext cx="7696200" cy="1737360"/>
          </a:xfrm>
        </p:spPr>
        <p:txBody>
          <a:bodyPr anchor="t" anchorCtr="0"/>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325880" y="2240280"/>
            <a:ext cx="4637269" cy="420769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6477000" y="2169963"/>
            <a:ext cx="4796731" cy="4278012"/>
          </a:xfrm>
          <a:prstGeom prst="roundRect">
            <a:avLst>
              <a:gd name="adj" fmla="val 33373"/>
            </a:avLst>
          </a:pr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97E3E8E5-133A-5877-F5BF-186536A51463}"/>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A201440B-FBEE-0494-D740-DC0DD155A82C}"/>
              </a:ext>
            </a:extLst>
          </p:cNvPr>
          <p:cNvSpPr>
            <a:spLocks noGrp="1"/>
          </p:cNvSpPr>
          <p:nvPr>
            <p:ph type="dt" sz="half" idx="15"/>
          </p:nvPr>
        </p:nvSpPr>
        <p:spPr/>
        <p:txBody>
          <a:bodyPr/>
          <a:lstStyle/>
          <a:p>
            <a:fld id="{61FE5C20-A38A-4C41-9751-EC5262CF67A3}" type="datetime1">
              <a:rPr lang="en-US" smtClean="0"/>
              <a:t>4/1/2026</a:t>
            </a:fld>
            <a:endParaRPr lang="en-US" dirty="0"/>
          </a:p>
        </p:txBody>
      </p:sp>
      <p:sp>
        <p:nvSpPr>
          <p:cNvPr id="7" name="Slide Number Placeholder 6">
            <a:extLst>
              <a:ext uri="{FF2B5EF4-FFF2-40B4-BE49-F238E27FC236}">
                <a16:creationId xmlns:a16="http://schemas.microsoft.com/office/drawing/2014/main" id="{3596208C-42A5-FDA4-A83A-8A1181560B1C}"/>
              </a:ext>
            </a:extLst>
          </p:cNvPr>
          <p:cNvSpPr>
            <a:spLocks noGrp="1"/>
          </p:cNvSpPr>
          <p:nvPr>
            <p:ph type="sldNum" sz="quarter" idx="17"/>
          </p:nvPr>
        </p:nvSpPr>
        <p:spPr/>
        <p:txBody>
          <a:bodyPr/>
          <a:lstStyle/>
          <a:p>
            <a:fld id="{AEAA3239-9EA4-4A65-A281-97F994456D9F}" type="slidenum">
              <a:rPr lang="en-US" smtClean="0"/>
              <a:pPr/>
              <a:t>‹#›</a:t>
            </a:fld>
            <a:endParaRPr lang="en-US" dirty="0"/>
          </a:p>
        </p:txBody>
      </p:sp>
      <p:sp>
        <p:nvSpPr>
          <p:cNvPr id="12" name="Oval 11">
            <a:extLst>
              <a:ext uri="{FF2B5EF4-FFF2-40B4-BE49-F238E27FC236}">
                <a16:creationId xmlns:a16="http://schemas.microsoft.com/office/drawing/2014/main" id="{96BADC4D-C01F-D6E9-A73E-087FC985AD3B}"/>
              </a:ext>
            </a:extLst>
          </p:cNvPr>
          <p:cNvSpPr/>
          <p:nvPr userDrawn="1"/>
        </p:nvSpPr>
        <p:spPr>
          <a:xfrm flipH="1">
            <a:off x="10668000" y="3048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169D37F-43AC-FE34-A4CB-0ECC9F2091CA}"/>
              </a:ext>
            </a:extLst>
          </p:cNvPr>
          <p:cNvSpPr/>
          <p:nvPr userDrawn="1"/>
        </p:nvSpPr>
        <p:spPr>
          <a:xfrm flipH="1">
            <a:off x="6248400" y="2246376"/>
            <a:ext cx="192024" cy="1920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19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128016"/>
            <a:ext cx="6035040" cy="3331896"/>
          </a:xfrm>
        </p:spPr>
        <p:txBody>
          <a:bodyPr vert="horz" lIns="91440" tIns="45720" rIns="91440" bIns="45720" rtlCol="0" anchor="t">
            <a:normAutofit/>
          </a:bodyPr>
          <a:lstStyle>
            <a:lvl1pPr>
              <a:defRPr lang="en-US" sz="6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89444"/>
            <a:ext cx="4852416" cy="1411356"/>
          </a:xfrm>
        </p:spPr>
        <p:txBody>
          <a:bodyPr vert="horz" lIns="91440" tIns="45720" rIns="91440" bIns="45720" rtlCol="0" anchor="b">
            <a:normAutofit/>
          </a:bodyPr>
          <a:lstStyle>
            <a:lvl1pPr marL="0" indent="0">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10" name="Footer Placeholder 9">
            <a:extLst>
              <a:ext uri="{FF2B5EF4-FFF2-40B4-BE49-F238E27FC236}">
                <a16:creationId xmlns:a16="http://schemas.microsoft.com/office/drawing/2014/main" id="{68E6F0D2-BE6E-067E-C748-EC52EAE09D90}"/>
              </a:ext>
            </a:extLst>
          </p:cNvPr>
          <p:cNvSpPr>
            <a:spLocks noGrp="1"/>
          </p:cNvSpPr>
          <p:nvPr>
            <p:ph type="ftr" sz="quarter" idx="20"/>
          </p:nvPr>
        </p:nvSpPr>
        <p:spPr>
          <a:xfrm rot="5400000">
            <a:off x="-1088136" y="1344000"/>
            <a:ext cx="2805405" cy="365125"/>
          </a:xfrm>
        </p:spPr>
        <p:txBody>
          <a:bodyPr/>
          <a:lstStyle>
            <a:lvl1pPr>
              <a:defRPr>
                <a:solidFill>
                  <a:schemeClr val="accent3"/>
                </a:solidFill>
              </a:defRPr>
            </a:lvl1pPr>
          </a:lstStyle>
          <a:p>
            <a:endParaRPr lang="en-US" dirty="0">
              <a:solidFill>
                <a:schemeClr val="accent3"/>
              </a:solidFill>
            </a:endParaRPr>
          </a:p>
        </p:txBody>
      </p:sp>
      <p:sp>
        <p:nvSpPr>
          <p:cNvPr id="6" name="Date Placeholder 5">
            <a:extLst>
              <a:ext uri="{FF2B5EF4-FFF2-40B4-BE49-F238E27FC236}">
                <a16:creationId xmlns:a16="http://schemas.microsoft.com/office/drawing/2014/main" id="{3B49FFE9-C062-D00E-ADD1-68A7BA790B04}"/>
              </a:ext>
            </a:extLst>
          </p:cNvPr>
          <p:cNvSpPr>
            <a:spLocks noGrp="1"/>
          </p:cNvSpPr>
          <p:nvPr>
            <p:ph type="dt" sz="half" idx="19"/>
          </p:nvPr>
        </p:nvSpPr>
        <p:spPr>
          <a:xfrm rot="5400000">
            <a:off x="-783646" y="4960359"/>
            <a:ext cx="2202644" cy="365125"/>
          </a:xfrm>
        </p:spPr>
        <p:txBody>
          <a:bodyPr/>
          <a:lstStyle>
            <a:lvl1pPr>
              <a:defRPr>
                <a:solidFill>
                  <a:schemeClr val="accent3"/>
                </a:solidFill>
              </a:defRPr>
            </a:lvl1pPr>
          </a:lstStyle>
          <a:p>
            <a:fld id="{D159212A-BA42-4DAD-B8FE-DCC1B1E4D79F}" type="datetime1">
              <a:rPr lang="en-US" smtClean="0"/>
              <a:t>4/1/2026</a:t>
            </a:fld>
            <a:endParaRPr lang="en-US" dirty="0"/>
          </a:p>
        </p:txBody>
      </p:sp>
      <p:sp>
        <p:nvSpPr>
          <p:cNvPr id="12" name="Slide Number Placeholder 11">
            <a:extLst>
              <a:ext uri="{FF2B5EF4-FFF2-40B4-BE49-F238E27FC236}">
                <a16:creationId xmlns:a16="http://schemas.microsoft.com/office/drawing/2014/main" id="{6DDFF7CD-EC52-BB28-C25C-56E12AF1F31B}"/>
              </a:ext>
            </a:extLst>
          </p:cNvPr>
          <p:cNvSpPr>
            <a:spLocks noGrp="1"/>
          </p:cNvSpPr>
          <p:nvPr>
            <p:ph type="sldNum" sz="quarter" idx="21"/>
          </p:nvPr>
        </p:nvSpPr>
        <p:spPr>
          <a:xfrm>
            <a:off x="118934" y="6360703"/>
            <a:ext cx="365760" cy="365125"/>
          </a:xfrm>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5" name="Picture Placeholder 13">
            <a:extLst>
              <a:ext uri="{FF2B5EF4-FFF2-40B4-BE49-F238E27FC236}">
                <a16:creationId xmlns:a16="http://schemas.microsoft.com/office/drawing/2014/main" id="{BF7504D7-F8A0-DB03-E0F3-7DC6F6445549}"/>
              </a:ext>
            </a:extLst>
          </p:cNvPr>
          <p:cNvSpPr>
            <a:spLocks noGrp="1"/>
          </p:cNvSpPr>
          <p:nvPr>
            <p:ph type="pic" sz="quarter" idx="18" hasCustomPrompt="1"/>
          </p:nvPr>
        </p:nvSpPr>
        <p:spPr>
          <a:xfrm>
            <a:off x="7139095" y="1"/>
            <a:ext cx="5052905" cy="6858000"/>
          </a:xfrm>
          <a:prstGeom prst="roundRect">
            <a:avLst>
              <a:gd name="adj" fmla="val 31186"/>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Oval 12">
            <a:extLst>
              <a:ext uri="{FF2B5EF4-FFF2-40B4-BE49-F238E27FC236}">
                <a16:creationId xmlns:a16="http://schemas.microsoft.com/office/drawing/2014/main" id="{6B000811-D0C9-CBA1-8A87-DEFA6E25115F}"/>
              </a:ext>
            </a:extLst>
          </p:cNvPr>
          <p:cNvSpPr/>
          <p:nvPr userDrawn="1"/>
        </p:nvSpPr>
        <p:spPr>
          <a:xfrm>
            <a:off x="7046976" y="228600"/>
            <a:ext cx="192024" cy="1920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620339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0" y="128016"/>
            <a:ext cx="6858000" cy="1737360"/>
          </a:xfrm>
        </p:spPr>
        <p:txBody>
          <a:bodyPr anchor="t" anchorCtr="0"/>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0" y="2286000"/>
            <a:ext cx="5806219" cy="4572000"/>
          </a:xfrm>
          <a:prstGeom prst="roundRect">
            <a:avLst>
              <a:gd name="adj" fmla="val 32186"/>
            </a:avLst>
          </a:pr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09360" y="2285999"/>
            <a:ext cx="5120640" cy="429768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7B19D46-3002-E6CD-8B08-881FF9EF4594}"/>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1BA50AE0-859C-870F-7EF3-27D502C0D0D6}"/>
              </a:ext>
            </a:extLst>
          </p:cNvPr>
          <p:cNvSpPr>
            <a:spLocks noGrp="1"/>
          </p:cNvSpPr>
          <p:nvPr>
            <p:ph type="dt" sz="half" idx="15"/>
          </p:nvPr>
        </p:nvSpPr>
        <p:spPr/>
        <p:txBody>
          <a:bodyPr/>
          <a:lstStyle/>
          <a:p>
            <a:fld id="{D7AA6305-64DB-4405-A0E3-AF9B6DA9AB4C}" type="datetime1">
              <a:rPr lang="en-US" smtClean="0"/>
              <a:t>4/1/2026</a:t>
            </a:fld>
            <a:endParaRPr lang="en-US" dirty="0"/>
          </a:p>
        </p:txBody>
      </p:sp>
      <p:sp>
        <p:nvSpPr>
          <p:cNvPr id="6" name="Slide Number Placeholder 5">
            <a:extLst>
              <a:ext uri="{FF2B5EF4-FFF2-40B4-BE49-F238E27FC236}">
                <a16:creationId xmlns:a16="http://schemas.microsoft.com/office/drawing/2014/main" id="{075DB1E1-0CB1-5349-B7BB-D805B3538157}"/>
              </a:ext>
            </a:extLst>
          </p:cNvPr>
          <p:cNvSpPr>
            <a:spLocks noGrp="1"/>
          </p:cNvSpPr>
          <p:nvPr>
            <p:ph type="sldNum" sz="quarter" idx="17"/>
          </p:nvPr>
        </p:nvSpPr>
        <p:spPr/>
        <p:txBody>
          <a:bodyPr/>
          <a:lstStyle/>
          <a:p>
            <a:fld id="{AEAA3239-9EA4-4A65-A281-97F994456D9F}" type="slidenum">
              <a:rPr lang="en-US" smtClean="0"/>
              <a:pPr/>
              <a:t>‹#›</a:t>
            </a:fld>
            <a:endParaRPr lang="en-US" dirty="0"/>
          </a:p>
        </p:txBody>
      </p:sp>
      <p:sp>
        <p:nvSpPr>
          <p:cNvPr id="7" name="Oval 6">
            <a:extLst>
              <a:ext uri="{FF2B5EF4-FFF2-40B4-BE49-F238E27FC236}">
                <a16:creationId xmlns:a16="http://schemas.microsoft.com/office/drawing/2014/main" id="{183C2C2C-C00D-9C42-F5F7-5757A43EF58C}"/>
              </a:ext>
            </a:extLst>
          </p:cNvPr>
          <p:cNvSpPr/>
          <p:nvPr userDrawn="1"/>
        </p:nvSpPr>
        <p:spPr>
          <a:xfrm>
            <a:off x="483108" y="466208"/>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EA5DC6C-4E1E-86F7-566B-7E6FF3D5B2BC}"/>
              </a:ext>
            </a:extLst>
          </p:cNvPr>
          <p:cNvSpPr/>
          <p:nvPr userDrawn="1"/>
        </p:nvSpPr>
        <p:spPr>
          <a:xfrm>
            <a:off x="5486400" y="2189987"/>
            <a:ext cx="192024" cy="1920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569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128016"/>
            <a:ext cx="6950232" cy="1737360"/>
          </a:xfrm>
        </p:spPr>
        <p:txBody>
          <a:bodyPr anchor="t" anchorCtr="0"/>
          <a:lstStyle>
            <a:lvl1pPr>
              <a:defRPr sz="60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prstGeom prst="roundRect">
            <a:avLst>
              <a:gd name="adj" fmla="val 41606"/>
            </a:avLst>
          </a:prstGeom>
          <a:blipFill dpi="0" rotWithShape="1">
            <a:blip r:embed="rId2">
              <a:alphaModFix amt="60000"/>
            </a:blip>
            <a:srcRect/>
            <a:stretch>
              <a:fillRect/>
            </a:stretch>
          </a:blipFill>
        </p:spPr>
        <p:txBody>
          <a:bodyPr/>
          <a:lstStyle>
            <a:lvl1pPr marL="0" indent="0">
              <a:buFont typeface="Arial" panose="020B0604020202020204" pitchFamily="34" charse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2011680"/>
            <a:ext cx="6950232"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AA25DA6E-9A75-FD69-CBEF-76D4986F84D2}"/>
              </a:ext>
            </a:extLst>
          </p:cNvPr>
          <p:cNvSpPr>
            <a:spLocks noGrp="1"/>
          </p:cNvSpPr>
          <p:nvPr>
            <p:ph type="ftr" sz="quarter" idx="16"/>
          </p:nvPr>
        </p:nvSpPr>
        <p:spPr/>
        <p:txBody>
          <a:bodyPr/>
          <a:lstStyle/>
          <a:p>
            <a:endParaRPr lang="en-US" dirty="0"/>
          </a:p>
        </p:txBody>
      </p:sp>
      <p:sp>
        <p:nvSpPr>
          <p:cNvPr id="5" name="Date Placeholder 4">
            <a:extLst>
              <a:ext uri="{FF2B5EF4-FFF2-40B4-BE49-F238E27FC236}">
                <a16:creationId xmlns:a16="http://schemas.microsoft.com/office/drawing/2014/main" id="{99B74E0B-EC86-1052-128B-F0FBFE7B1B77}"/>
              </a:ext>
            </a:extLst>
          </p:cNvPr>
          <p:cNvSpPr>
            <a:spLocks noGrp="1"/>
          </p:cNvSpPr>
          <p:nvPr>
            <p:ph type="dt" sz="half" idx="15"/>
          </p:nvPr>
        </p:nvSpPr>
        <p:spPr/>
        <p:txBody>
          <a:bodyPr/>
          <a:lstStyle/>
          <a:p>
            <a:fld id="{C59B643F-797F-47E8-8EB1-316A62A356ED}" type="datetime1">
              <a:rPr lang="en-US" smtClean="0"/>
              <a:t>4/1/2026</a:t>
            </a:fld>
            <a:endParaRPr lang="en-US" dirty="0"/>
          </a:p>
        </p:txBody>
      </p:sp>
      <p:sp>
        <p:nvSpPr>
          <p:cNvPr id="7" name="Slide Number Placeholder 6">
            <a:extLst>
              <a:ext uri="{FF2B5EF4-FFF2-40B4-BE49-F238E27FC236}">
                <a16:creationId xmlns:a16="http://schemas.microsoft.com/office/drawing/2014/main" id="{D13ECA99-4235-C584-7219-A23C5326CFDC}"/>
              </a:ext>
            </a:extLst>
          </p:cNvPr>
          <p:cNvSpPr>
            <a:spLocks noGrp="1"/>
          </p:cNvSpPr>
          <p:nvPr>
            <p:ph type="sldNum" sz="quarter" idx="17"/>
          </p:nvPr>
        </p:nvSpPr>
        <p:spPr/>
        <p:txBody>
          <a:bodyPr/>
          <a:lstStyle/>
          <a:p>
            <a:fld id="{AEAA3239-9EA4-4A65-A281-97F994456D9F}" type="slidenum">
              <a:rPr lang="en-US" smtClean="0"/>
              <a:pPr/>
              <a:t>‹#›</a:t>
            </a:fld>
            <a:endParaRPr lang="en-US" dirty="0"/>
          </a:p>
        </p:txBody>
      </p:sp>
      <p:sp>
        <p:nvSpPr>
          <p:cNvPr id="10" name="Oval 9">
            <a:extLst>
              <a:ext uri="{FF2B5EF4-FFF2-40B4-BE49-F238E27FC236}">
                <a16:creationId xmlns:a16="http://schemas.microsoft.com/office/drawing/2014/main" id="{3A6788AB-96DA-B186-749B-FF2730FF03D4}"/>
              </a:ext>
            </a:extLst>
          </p:cNvPr>
          <p:cNvSpPr>
            <a:spLocks noChangeAspect="1"/>
          </p:cNvSpPr>
          <p:nvPr userDrawn="1"/>
        </p:nvSpPr>
        <p:spPr>
          <a:xfrm>
            <a:off x="3852088" y="256032"/>
            <a:ext cx="192024" cy="19202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937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6"/>
            <a:ext cx="6949440" cy="1737360"/>
          </a:xfrm>
        </p:spPr>
        <p:txBody>
          <a:bodyPr anchor="t" anchorCtr="0"/>
          <a:lstStyle>
            <a:lvl1pPr>
              <a:defRPr>
                <a:solidFill>
                  <a:schemeClr val="accent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08F0DD9F-C8EE-E62B-245F-34FE39B1C3F0}"/>
              </a:ext>
            </a:extLst>
          </p:cNvPr>
          <p:cNvSpPr>
            <a:spLocks noGrp="1"/>
          </p:cNvSpPr>
          <p:nvPr>
            <p:ph type="ftr" sz="quarter" idx="16"/>
          </p:nvPr>
        </p:nvSpPr>
        <p:spPr>
          <a:xfrm rot="5400000">
            <a:off x="-1088136" y="1348156"/>
            <a:ext cx="2805405" cy="365125"/>
          </a:xfrm>
        </p:spPr>
        <p:txBody>
          <a:bodyPr/>
          <a:lstStyle/>
          <a:p>
            <a:endParaRPr lang="en-US" dirty="0"/>
          </a:p>
        </p:txBody>
      </p:sp>
      <p:sp>
        <p:nvSpPr>
          <p:cNvPr id="5" name="Date Placeholder 4">
            <a:extLst>
              <a:ext uri="{FF2B5EF4-FFF2-40B4-BE49-F238E27FC236}">
                <a16:creationId xmlns:a16="http://schemas.microsoft.com/office/drawing/2014/main" id="{9FDEBB61-B38D-477F-7373-3F19271DDD94}"/>
              </a:ext>
            </a:extLst>
          </p:cNvPr>
          <p:cNvSpPr>
            <a:spLocks noGrp="1"/>
          </p:cNvSpPr>
          <p:nvPr>
            <p:ph type="dt" sz="half" idx="15"/>
          </p:nvPr>
        </p:nvSpPr>
        <p:spPr>
          <a:xfrm rot="5400000">
            <a:off x="-786384" y="4964515"/>
            <a:ext cx="2202644" cy="365125"/>
          </a:xfrm>
        </p:spPr>
        <p:txBody>
          <a:bodyPr/>
          <a:lstStyle/>
          <a:p>
            <a:fld id="{CC93AED2-B2BB-44C0-9E30-DC151A08CCC3}" type="datetime1">
              <a:rPr lang="en-US" smtClean="0"/>
              <a:t>4/1/2026</a:t>
            </a:fld>
            <a:endParaRPr lang="en-US" dirty="0"/>
          </a:p>
        </p:txBody>
      </p:sp>
      <p:sp>
        <p:nvSpPr>
          <p:cNvPr id="7" name="Slide Number Placeholder 6">
            <a:extLst>
              <a:ext uri="{FF2B5EF4-FFF2-40B4-BE49-F238E27FC236}">
                <a16:creationId xmlns:a16="http://schemas.microsoft.com/office/drawing/2014/main" id="{852F24F0-4CC8-4A7D-7AB8-184F762CE469}"/>
              </a:ext>
            </a:extLst>
          </p:cNvPr>
          <p:cNvSpPr>
            <a:spLocks noGrp="1"/>
          </p:cNvSpPr>
          <p:nvPr>
            <p:ph type="sldNum" sz="quarter" idx="17"/>
          </p:nvPr>
        </p:nvSpPr>
        <p:spPr>
          <a:xfrm>
            <a:off x="118872" y="6364859"/>
            <a:ext cx="365760" cy="365125"/>
          </a:xfrm>
        </p:spPr>
        <p:txBody>
          <a:bodyPr/>
          <a:lstStyle/>
          <a:p>
            <a:fld id="{AEAA3239-9EA4-4A65-A281-97F994456D9F}" type="slidenum">
              <a:rPr lang="en-US" smtClean="0"/>
              <a:pPr/>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2011680"/>
            <a:ext cx="694944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CE50E6C4-0F47-6570-64C9-1743C4009634}"/>
              </a:ext>
            </a:extLst>
          </p:cNvPr>
          <p:cNvSpPr>
            <a:spLocks noGrp="1"/>
          </p:cNvSpPr>
          <p:nvPr>
            <p:ph type="pic" sz="quarter" idx="13" hasCustomPrompt="1"/>
          </p:nvPr>
        </p:nvSpPr>
        <p:spPr>
          <a:xfrm>
            <a:off x="8168640" y="1"/>
            <a:ext cx="4023360" cy="6858000"/>
          </a:xfrm>
          <a:prstGeom prst="roundRect">
            <a:avLst>
              <a:gd name="adj" fmla="val 41606"/>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1" name="Oval 10">
            <a:extLst>
              <a:ext uri="{FF2B5EF4-FFF2-40B4-BE49-F238E27FC236}">
                <a16:creationId xmlns:a16="http://schemas.microsoft.com/office/drawing/2014/main" id="{03E87F22-0F53-AAB3-18CA-12E418EC717A}"/>
              </a:ext>
            </a:extLst>
          </p:cNvPr>
          <p:cNvSpPr>
            <a:spLocks noChangeAspect="1"/>
          </p:cNvSpPr>
          <p:nvPr userDrawn="1"/>
        </p:nvSpPr>
        <p:spPr>
          <a:xfrm>
            <a:off x="8077200" y="256032"/>
            <a:ext cx="192024" cy="19202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86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128016"/>
            <a:ext cx="7324344" cy="1828800"/>
          </a:xfrm>
        </p:spPr>
        <p:txBody>
          <a:bodyPr anchor="t">
            <a:noAutofit/>
          </a:bodyPr>
          <a:lstStyle>
            <a:lvl1pPr>
              <a:defRPr sz="6000">
                <a:solidFill>
                  <a:schemeClr val="accent6"/>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rot="5400000">
            <a:off x="-1088136" y="1348156"/>
            <a:ext cx="2805405" cy="365125"/>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rot="5400000">
            <a:off x="-786384" y="4964515"/>
            <a:ext cx="2202644" cy="365125"/>
          </a:xfrm>
        </p:spPr>
        <p:txBody>
          <a:bodyPr/>
          <a:lstStyle/>
          <a:p>
            <a:fld id="{D0547EC5-48B1-4472-9826-A885733D585A}" type="datetime1">
              <a:rPr lang="en-US" smtClean="0"/>
              <a:t>4/1/2026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8872" y="6364859"/>
            <a:ext cx="365760" cy="365125"/>
          </a:xfrm>
        </p:spPr>
        <p:txBody>
          <a:bodyPr/>
          <a:lstStyle/>
          <a:p>
            <a:fld id="{AEAA3239-9EA4-4A65-A281-97F994456D9F}" type="slidenum">
              <a:rPr lang="en-US" smtClean="0"/>
              <a:t>‹#›</a:t>
            </a:fld>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1737360" y="2103120"/>
            <a:ext cx="6583680" cy="438912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AE2102F3-992E-DCF5-B642-A03D1823C48F}"/>
              </a:ext>
            </a:extLst>
          </p:cNvPr>
          <p:cNvSpPr>
            <a:spLocks noGrp="1"/>
          </p:cNvSpPr>
          <p:nvPr>
            <p:ph type="pic" sz="quarter" idx="13" hasCustomPrompt="1"/>
          </p:nvPr>
        </p:nvSpPr>
        <p:spPr>
          <a:xfrm>
            <a:off x="8799576" y="1"/>
            <a:ext cx="3392424" cy="4892040"/>
          </a:xfrm>
          <a:prstGeom prst="roundRect">
            <a:avLst>
              <a:gd name="adj" fmla="val 41606"/>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4" name="Oval 3">
            <a:extLst>
              <a:ext uri="{FF2B5EF4-FFF2-40B4-BE49-F238E27FC236}">
                <a16:creationId xmlns:a16="http://schemas.microsoft.com/office/drawing/2014/main" id="{1F72596A-511C-D65B-ADA2-293A88C9AA42}"/>
              </a:ext>
            </a:extLst>
          </p:cNvPr>
          <p:cNvSpPr/>
          <p:nvPr userDrawn="1"/>
        </p:nvSpPr>
        <p:spPr>
          <a:xfrm>
            <a:off x="11253404" y="4910328"/>
            <a:ext cx="557784" cy="557784"/>
          </a:xfrm>
          <a:prstGeom prst="ellipse">
            <a:avLst/>
          </a:prstGeom>
          <a:solidFill>
            <a:srgbClr val="2C2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2D484D1-11E5-BCE5-9262-9E602910578B}"/>
              </a:ext>
            </a:extLst>
          </p:cNvPr>
          <p:cNvSpPr/>
          <p:nvPr userDrawn="1"/>
        </p:nvSpPr>
        <p:spPr>
          <a:xfrm>
            <a:off x="8796528" y="282461"/>
            <a:ext cx="260492" cy="2604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031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128015"/>
            <a:ext cx="3864612" cy="2651760"/>
          </a:xfrm>
        </p:spPr>
        <p:txBody>
          <a:bodyPr anchor="t">
            <a:normAutofit/>
          </a:bodyPr>
          <a:lstStyle>
            <a:lvl1pPr>
              <a:defRPr sz="4400">
                <a:solidFill>
                  <a:schemeClr val="accent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3017890"/>
            <a:ext cx="3540760" cy="3853758"/>
          </a:xfrm>
          <a:prstGeom prst="roundRect">
            <a:avLst>
              <a:gd name="adj" fmla="val 25275"/>
            </a:avLst>
          </a:prstGeo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754880" y="128015"/>
            <a:ext cx="6644488" cy="6547105"/>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7165D69-D8F9-43FF-991A-F73316F05BE9}" type="datetime1">
              <a:rPr lang="en-US" smtClean="0"/>
              <a:t>4/1/2026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3" name="Oval 2">
            <a:extLst>
              <a:ext uri="{FF2B5EF4-FFF2-40B4-BE49-F238E27FC236}">
                <a16:creationId xmlns:a16="http://schemas.microsoft.com/office/drawing/2014/main" id="{921F8F67-0C41-A06B-BAED-6CA44E31F6E8}"/>
              </a:ext>
            </a:extLst>
          </p:cNvPr>
          <p:cNvSpPr/>
          <p:nvPr userDrawn="1"/>
        </p:nvSpPr>
        <p:spPr>
          <a:xfrm>
            <a:off x="3772879" y="61833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66EAB7FF-BCFF-4E15-C7C5-3990EB3A9DD5}"/>
              </a:ext>
            </a:extLst>
          </p:cNvPr>
          <p:cNvSpPr/>
          <p:nvPr userDrawn="1"/>
        </p:nvSpPr>
        <p:spPr>
          <a:xfrm>
            <a:off x="168477" y="2558908"/>
            <a:ext cx="260492" cy="26049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4517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309360" y="4937760"/>
            <a:ext cx="5266943" cy="1136006"/>
          </a:xfrm>
        </p:spPr>
        <p:txBody>
          <a:bodyPr anchor="ctr">
            <a:normAutofit/>
          </a:bodyPr>
          <a:lstStyle>
            <a:lvl1pPr algn="r">
              <a:lnSpc>
                <a:spcPct val="110000"/>
              </a:lnSpc>
              <a:defRPr sz="2800" b="0" cap="none" baseline="0">
                <a:solidFill>
                  <a:schemeClr val="accent3"/>
                </a:solidFill>
                <a:latin typeface="+mj-lt"/>
                <a:ea typeface="Baskerville" panose="02020502070401020303" pitchFamily="18" charset="0"/>
              </a:defRPr>
            </a:lvl1pPr>
          </a:lstStyle>
          <a:p>
            <a:r>
              <a:rPr lang="en-US" dirty="0"/>
              <a:t>Click to edit Master title style</a:t>
            </a:r>
          </a:p>
        </p:txBody>
      </p:sp>
      <p:sp>
        <p:nvSpPr>
          <p:cNvPr id="5" name="Content Placeholder 4">
            <a:extLst>
              <a:ext uri="{FF2B5EF4-FFF2-40B4-BE49-F238E27FC236}">
                <a16:creationId xmlns:a16="http://schemas.microsoft.com/office/drawing/2014/main" id="{D2CF63BC-A0A3-0792-2D13-5169860125C2}"/>
              </a:ext>
            </a:extLst>
          </p:cNvPr>
          <p:cNvSpPr>
            <a:spLocks noGrp="1"/>
          </p:cNvSpPr>
          <p:nvPr>
            <p:ph sz="quarter" idx="17" hasCustomPrompt="1"/>
          </p:nvPr>
        </p:nvSpPr>
        <p:spPr>
          <a:xfrm>
            <a:off x="420688" y="-152400"/>
            <a:ext cx="11155362" cy="4937125"/>
          </a:xfrm>
        </p:spPr>
        <p:txBody>
          <a:bodyPr/>
          <a:lstStyle>
            <a:lvl1pPr>
              <a:lnSpc>
                <a:spcPct val="85000"/>
              </a:lnSpc>
              <a:buNone/>
              <a:defRPr sz="30000">
                <a:solidFill>
                  <a:schemeClr val="accent3"/>
                </a:solidFill>
              </a:defRPr>
            </a:lvl1pPr>
          </a:lstStyle>
          <a:p>
            <a:pPr lvl="0"/>
            <a:r>
              <a:rPr lang="en-US" dirty="0"/>
              <a:t>##%</a:t>
            </a:r>
          </a:p>
        </p:txBody>
      </p:sp>
      <p:sp>
        <p:nvSpPr>
          <p:cNvPr id="11" name="Footer Placeholder 7">
            <a:extLst>
              <a:ext uri="{FF2B5EF4-FFF2-40B4-BE49-F238E27FC236}">
                <a16:creationId xmlns:a16="http://schemas.microsoft.com/office/drawing/2014/main" id="{2A91D766-C2C3-EDB8-3EB6-86EB1A7FABD0}"/>
              </a:ext>
            </a:extLst>
          </p:cNvPr>
          <p:cNvSpPr>
            <a:spLocks noGrp="1"/>
          </p:cNvSpPr>
          <p:nvPr>
            <p:ph type="ftr" sz="quarter" idx="15"/>
          </p:nvPr>
        </p:nvSpPr>
        <p:spPr>
          <a:xfrm>
            <a:off x="557784" y="6492240"/>
            <a:ext cx="2805405" cy="365125"/>
          </a:xfrm>
        </p:spPr>
        <p:txBody>
          <a:bodyPr/>
          <a:lstStyle/>
          <a:p>
            <a:endParaRPr lang="en-US" dirty="0"/>
          </a:p>
        </p:txBody>
      </p:sp>
      <p:sp>
        <p:nvSpPr>
          <p:cNvPr id="10" name="Date Placeholder 6">
            <a:extLst>
              <a:ext uri="{FF2B5EF4-FFF2-40B4-BE49-F238E27FC236}">
                <a16:creationId xmlns:a16="http://schemas.microsoft.com/office/drawing/2014/main" id="{BC2C507E-BC4B-EFDD-42D0-C92E28DA887D}"/>
              </a:ext>
            </a:extLst>
          </p:cNvPr>
          <p:cNvSpPr>
            <a:spLocks noGrp="1"/>
          </p:cNvSpPr>
          <p:nvPr>
            <p:ph type="dt" sz="half" idx="14"/>
          </p:nvPr>
        </p:nvSpPr>
        <p:spPr>
          <a:xfrm>
            <a:off x="8893929" y="6492240"/>
            <a:ext cx="2202644" cy="365125"/>
          </a:xfrm>
        </p:spPr>
        <p:txBody>
          <a:bodyPr/>
          <a:lstStyle/>
          <a:p>
            <a:fld id="{406A4973-98B4-474C-971A-90FC5E9E4A56}" type="datetime1">
              <a:rPr lang="en-US" smtClean="0"/>
              <a:t>4/1/2026</a:t>
            </a:fld>
            <a:endParaRPr lang="en-US" dirty="0"/>
          </a:p>
        </p:txBody>
      </p:sp>
      <p:sp>
        <p:nvSpPr>
          <p:cNvPr id="12" name="Slide Number Placeholder 8">
            <a:extLst>
              <a:ext uri="{FF2B5EF4-FFF2-40B4-BE49-F238E27FC236}">
                <a16:creationId xmlns:a16="http://schemas.microsoft.com/office/drawing/2014/main" id="{257F92DC-6D05-6286-53FE-F76FBC1EB3E9}"/>
              </a:ext>
            </a:extLst>
          </p:cNvPr>
          <p:cNvSpPr>
            <a:spLocks noGrp="1"/>
          </p:cNvSpPr>
          <p:nvPr>
            <p:ph type="sldNum" sz="quarter" idx="16"/>
          </p:nvPr>
        </p:nvSpPr>
        <p:spPr>
          <a:xfrm>
            <a:off x="11147096" y="6492240"/>
            <a:ext cx="429207" cy="365125"/>
          </a:xfrm>
        </p:spPr>
        <p:txBody>
          <a:bodyPr/>
          <a:lstStyle/>
          <a:p>
            <a:fld id="{AEAA3239-9EA4-4A65-A281-97F994456D9F}" type="slidenum">
              <a:rPr lang="en-US" smtClean="0"/>
              <a:t>‹#›</a:t>
            </a:fld>
            <a:endParaRPr lang="en-US" dirty="0"/>
          </a:p>
        </p:txBody>
      </p:sp>
      <p:sp>
        <p:nvSpPr>
          <p:cNvPr id="13" name="Oval 12">
            <a:extLst>
              <a:ext uri="{FF2B5EF4-FFF2-40B4-BE49-F238E27FC236}">
                <a16:creationId xmlns:a16="http://schemas.microsoft.com/office/drawing/2014/main" id="{BCF0ECD3-6E06-9A04-C8C4-E10B0A4447FF}"/>
              </a:ext>
            </a:extLst>
          </p:cNvPr>
          <p:cNvSpPr/>
          <p:nvPr userDrawn="1"/>
        </p:nvSpPr>
        <p:spPr>
          <a:xfrm>
            <a:off x="4267200" y="5604001"/>
            <a:ext cx="557784" cy="55778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682EF7D-6067-EA40-6949-2F412B184090}"/>
              </a:ext>
            </a:extLst>
          </p:cNvPr>
          <p:cNvSpPr/>
          <p:nvPr userDrawn="1"/>
        </p:nvSpPr>
        <p:spPr>
          <a:xfrm>
            <a:off x="11695176" y="2743200"/>
            <a:ext cx="192024" cy="1920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859459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B1A03AC-129F-8D8B-4407-34313D3C9E9C}"/>
              </a:ext>
            </a:extLst>
          </p:cNvPr>
          <p:cNvSpPr>
            <a:spLocks noGrp="1"/>
          </p:cNvSpPr>
          <p:nvPr>
            <p:ph type="title"/>
          </p:nvPr>
        </p:nvSpPr>
        <p:spPr>
          <a:xfrm>
            <a:off x="3809364" y="4937760"/>
            <a:ext cx="7712075" cy="1234440"/>
          </a:xfrm>
        </p:spPr>
        <p:txBody>
          <a:bodyPr anchor="ctr"/>
          <a:lstStyle>
            <a:lvl1pPr>
              <a:lnSpc>
                <a:spcPct val="110000"/>
              </a:lnSpc>
              <a:defRPr sz="2800" cap="none" baseline="0"/>
            </a:lvl1pPr>
          </a:lstStyle>
          <a:p>
            <a:r>
              <a:rPr lang="en-US" dirty="0"/>
              <a:t>Click to edit Master title style</a:t>
            </a:r>
          </a:p>
        </p:txBody>
      </p:sp>
      <p:sp>
        <p:nvSpPr>
          <p:cNvPr id="5" name="Content Placeholder 4">
            <a:extLst>
              <a:ext uri="{FF2B5EF4-FFF2-40B4-BE49-F238E27FC236}">
                <a16:creationId xmlns:a16="http://schemas.microsoft.com/office/drawing/2014/main" id="{7588DFD7-9562-9702-AF14-9657EC0D8D3E}"/>
              </a:ext>
            </a:extLst>
          </p:cNvPr>
          <p:cNvSpPr>
            <a:spLocks noGrp="1"/>
          </p:cNvSpPr>
          <p:nvPr>
            <p:ph sz="quarter" idx="17" hasCustomPrompt="1"/>
          </p:nvPr>
        </p:nvSpPr>
        <p:spPr>
          <a:xfrm>
            <a:off x="3810000" y="-119063"/>
            <a:ext cx="7712075" cy="4681538"/>
          </a:xfrm>
        </p:spPr>
        <p:txBody>
          <a:bodyPr anchor="b"/>
          <a:lstStyle>
            <a:lvl1pPr>
              <a:lnSpc>
                <a:spcPct val="85000"/>
              </a:lnSpc>
              <a:buNone/>
              <a:defRPr sz="23300"/>
            </a:lvl1pPr>
          </a:lstStyle>
          <a:p>
            <a:pPr lvl="0"/>
            <a:r>
              <a:rPr lang="en-US" dirty="0"/>
              <a:t>##%</a:t>
            </a:r>
          </a:p>
        </p:txBody>
      </p:sp>
      <p:sp>
        <p:nvSpPr>
          <p:cNvPr id="8" name="Footer Placeholder 7">
            <a:extLst>
              <a:ext uri="{FF2B5EF4-FFF2-40B4-BE49-F238E27FC236}">
                <a16:creationId xmlns:a16="http://schemas.microsoft.com/office/drawing/2014/main" id="{63A72832-EB05-2B20-023A-4491F5934B1D}"/>
              </a:ext>
            </a:extLst>
          </p:cNvPr>
          <p:cNvSpPr>
            <a:spLocks noGrp="1"/>
          </p:cNvSpPr>
          <p:nvPr>
            <p:ph type="ftr" sz="quarter" idx="15"/>
          </p:nvPr>
        </p:nvSpPr>
        <p:spPr>
          <a:xfrm>
            <a:off x="557784" y="6492240"/>
            <a:ext cx="2805405" cy="365125"/>
          </a:xfrm>
        </p:spPr>
        <p:txBody>
          <a:bodyPr/>
          <a:lstStyle/>
          <a:p>
            <a:endParaRPr lang="en-US" dirty="0"/>
          </a:p>
        </p:txBody>
      </p:sp>
      <p:sp>
        <p:nvSpPr>
          <p:cNvPr id="6" name="Date Placeholder 6">
            <a:extLst>
              <a:ext uri="{FF2B5EF4-FFF2-40B4-BE49-F238E27FC236}">
                <a16:creationId xmlns:a16="http://schemas.microsoft.com/office/drawing/2014/main" id="{5C06E5D9-2E2D-7DBC-53D6-B66BBBAC43BF}"/>
              </a:ext>
            </a:extLst>
          </p:cNvPr>
          <p:cNvSpPr>
            <a:spLocks noGrp="1"/>
          </p:cNvSpPr>
          <p:nvPr>
            <p:ph type="dt" sz="half" idx="14"/>
          </p:nvPr>
        </p:nvSpPr>
        <p:spPr>
          <a:xfrm>
            <a:off x="8893929" y="6492240"/>
            <a:ext cx="2202644" cy="365125"/>
          </a:xfrm>
        </p:spPr>
        <p:txBody>
          <a:bodyPr/>
          <a:lstStyle/>
          <a:p>
            <a:fld id="{D97BB20B-8B06-4C3D-AD1D-D72A4D11FEC1}" type="datetime1">
              <a:rPr lang="en-US" smtClean="0"/>
              <a:t>4/1/2026</a:t>
            </a:fld>
            <a:endParaRPr lang="en-US" dirty="0"/>
          </a:p>
        </p:txBody>
      </p:sp>
      <p:sp>
        <p:nvSpPr>
          <p:cNvPr id="9" name="Slide Number Placeholder 8">
            <a:extLst>
              <a:ext uri="{FF2B5EF4-FFF2-40B4-BE49-F238E27FC236}">
                <a16:creationId xmlns:a16="http://schemas.microsoft.com/office/drawing/2014/main" id="{1FC1DAB8-6873-E4BB-9DAE-86C5BA67DD79}"/>
              </a:ext>
            </a:extLst>
          </p:cNvPr>
          <p:cNvSpPr>
            <a:spLocks noGrp="1"/>
          </p:cNvSpPr>
          <p:nvPr>
            <p:ph type="sldNum" sz="quarter" idx="16"/>
          </p:nvPr>
        </p:nvSpPr>
        <p:spPr>
          <a:xfrm>
            <a:off x="11147096" y="6492240"/>
            <a:ext cx="429207" cy="365125"/>
          </a:xfrm>
        </p:spPr>
        <p:txBody>
          <a:bodyPr/>
          <a:lstStyle/>
          <a:p>
            <a:fld id="{AEAA3239-9EA4-4A65-A281-97F994456D9F}" type="slidenum">
              <a:rPr lang="en-US" smtClean="0"/>
              <a:t>‹#›</a:t>
            </a:fld>
            <a:endParaRPr lang="en-US" dirty="0"/>
          </a:p>
        </p:txBody>
      </p:sp>
      <p:sp>
        <p:nvSpPr>
          <p:cNvPr id="10" name="Oval 9">
            <a:extLst>
              <a:ext uri="{FF2B5EF4-FFF2-40B4-BE49-F238E27FC236}">
                <a16:creationId xmlns:a16="http://schemas.microsoft.com/office/drawing/2014/main" id="{52D9B635-DCB6-7B71-4032-C25E7D373CFF}"/>
              </a:ext>
            </a:extLst>
          </p:cNvPr>
          <p:cNvSpPr/>
          <p:nvPr userDrawn="1"/>
        </p:nvSpPr>
        <p:spPr>
          <a:xfrm>
            <a:off x="813816" y="3810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E3DE76C-AFE5-3061-63BC-F4A2E329B58D}"/>
              </a:ext>
            </a:extLst>
          </p:cNvPr>
          <p:cNvSpPr/>
          <p:nvPr userDrawn="1"/>
        </p:nvSpPr>
        <p:spPr>
          <a:xfrm>
            <a:off x="2743200" y="5571066"/>
            <a:ext cx="192024" cy="19202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2067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52804-A53E-EFC2-CF8C-A2CC606097BF}"/>
              </a:ext>
            </a:extLst>
          </p:cNvPr>
          <p:cNvSpPr>
            <a:spLocks noGrp="1"/>
          </p:cNvSpPr>
          <p:nvPr>
            <p:ph type="title"/>
          </p:nvPr>
        </p:nvSpPr>
        <p:spPr>
          <a:xfrm>
            <a:off x="366078" y="4937760"/>
            <a:ext cx="9966960" cy="1133856"/>
          </a:xfrm>
        </p:spPr>
        <p:txBody>
          <a:bodyPr anchor="ctr"/>
          <a:lstStyle>
            <a:lvl1pPr>
              <a:lnSpc>
                <a:spcPct val="110000"/>
              </a:lnSpc>
              <a:defRPr sz="2600" cap="none" baseline="0"/>
            </a:lvl1pPr>
          </a:lstStyle>
          <a:p>
            <a:r>
              <a:rPr lang="en-US" dirty="0"/>
              <a:t>Click to edit Master title style</a:t>
            </a:r>
          </a:p>
        </p:txBody>
      </p:sp>
      <p:sp>
        <p:nvSpPr>
          <p:cNvPr id="5" name="Content Placeholder 4">
            <a:extLst>
              <a:ext uri="{FF2B5EF4-FFF2-40B4-BE49-F238E27FC236}">
                <a16:creationId xmlns:a16="http://schemas.microsoft.com/office/drawing/2014/main" id="{8F34DA2C-29E5-E091-0C9F-92C9B49D6B3A}"/>
              </a:ext>
            </a:extLst>
          </p:cNvPr>
          <p:cNvSpPr>
            <a:spLocks noGrp="1"/>
          </p:cNvSpPr>
          <p:nvPr>
            <p:ph sz="quarter" idx="17" hasCustomPrompt="1"/>
          </p:nvPr>
        </p:nvSpPr>
        <p:spPr>
          <a:xfrm>
            <a:off x="365125" y="274638"/>
            <a:ext cx="9967913" cy="4535487"/>
          </a:xfrm>
        </p:spPr>
        <p:txBody>
          <a:bodyPr anchor="b"/>
          <a:lstStyle>
            <a:lvl1pPr>
              <a:lnSpc>
                <a:spcPct val="85000"/>
              </a:lnSpc>
              <a:buNone/>
              <a:defRPr sz="27000">
                <a:solidFill>
                  <a:schemeClr val="accent1"/>
                </a:solidFill>
              </a:defRPr>
            </a:lvl1pPr>
            <a:lvl2pPr>
              <a:buNone/>
              <a:defRPr/>
            </a:lvl2pPr>
            <a:lvl3pPr>
              <a:buNone/>
              <a:defRPr/>
            </a:lvl3pPr>
            <a:lvl4pPr>
              <a:buNone/>
              <a:defRPr/>
            </a:lvl4pPr>
            <a:lvl5pPr>
              <a:buNone/>
              <a:defRPr/>
            </a:lvl5pPr>
          </a:lstStyle>
          <a:p>
            <a:pPr lvl="0"/>
            <a:r>
              <a:rPr lang="en-US" dirty="0"/>
              <a:t>##%</a:t>
            </a:r>
          </a:p>
        </p:txBody>
      </p:sp>
      <p:sp>
        <p:nvSpPr>
          <p:cNvPr id="11" name="Footer Placeholder 10">
            <a:extLst>
              <a:ext uri="{FF2B5EF4-FFF2-40B4-BE49-F238E27FC236}">
                <a16:creationId xmlns:a16="http://schemas.microsoft.com/office/drawing/2014/main" id="{1D88CFEC-A4CC-6E40-7E07-87472A0FE5A2}"/>
              </a:ext>
            </a:extLst>
          </p:cNvPr>
          <p:cNvSpPr>
            <a:spLocks noGrp="1"/>
          </p:cNvSpPr>
          <p:nvPr>
            <p:ph type="ftr" sz="quarter" idx="15"/>
          </p:nvPr>
        </p:nvSpPr>
        <p:spPr/>
        <p:txBody>
          <a:bodyPr/>
          <a:lstStyle/>
          <a:p>
            <a:endParaRPr lang="en-US" dirty="0"/>
          </a:p>
        </p:txBody>
      </p:sp>
      <p:sp>
        <p:nvSpPr>
          <p:cNvPr id="10" name="Date Placeholder 9">
            <a:extLst>
              <a:ext uri="{FF2B5EF4-FFF2-40B4-BE49-F238E27FC236}">
                <a16:creationId xmlns:a16="http://schemas.microsoft.com/office/drawing/2014/main" id="{BCE380BD-826B-C361-AD8B-35F70D90C8E1}"/>
              </a:ext>
            </a:extLst>
          </p:cNvPr>
          <p:cNvSpPr>
            <a:spLocks noGrp="1"/>
          </p:cNvSpPr>
          <p:nvPr>
            <p:ph type="dt" sz="half" idx="14"/>
          </p:nvPr>
        </p:nvSpPr>
        <p:spPr/>
        <p:txBody>
          <a:bodyPr/>
          <a:lstStyle/>
          <a:p>
            <a:fld id="{97030872-9D4F-410C-981E-70B43B17D06F}" type="datetime1">
              <a:rPr lang="en-US" smtClean="0"/>
              <a:t>4/1/2026</a:t>
            </a:fld>
            <a:endParaRPr lang="en-US" dirty="0"/>
          </a:p>
        </p:txBody>
      </p:sp>
      <p:sp>
        <p:nvSpPr>
          <p:cNvPr id="12" name="Slide Number Placeholder 11">
            <a:extLst>
              <a:ext uri="{FF2B5EF4-FFF2-40B4-BE49-F238E27FC236}">
                <a16:creationId xmlns:a16="http://schemas.microsoft.com/office/drawing/2014/main" id="{5453506A-EB95-4538-D585-53AD36ECA363}"/>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sp>
        <p:nvSpPr>
          <p:cNvPr id="13" name="Oval 12">
            <a:extLst>
              <a:ext uri="{FF2B5EF4-FFF2-40B4-BE49-F238E27FC236}">
                <a16:creationId xmlns:a16="http://schemas.microsoft.com/office/drawing/2014/main" id="{113F03FC-8694-2C9B-F5BC-CFB5DA2BAAC3}"/>
              </a:ext>
            </a:extLst>
          </p:cNvPr>
          <p:cNvSpPr/>
          <p:nvPr userDrawn="1"/>
        </p:nvSpPr>
        <p:spPr>
          <a:xfrm>
            <a:off x="10654284" y="304800"/>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712D69A-2ACD-DBE8-A789-0B19DEF61C2B}"/>
              </a:ext>
            </a:extLst>
          </p:cNvPr>
          <p:cNvSpPr/>
          <p:nvPr userDrawn="1"/>
        </p:nvSpPr>
        <p:spPr>
          <a:xfrm>
            <a:off x="11314176" y="990600"/>
            <a:ext cx="192024" cy="19202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7838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AF32AE5-DF06-AEED-333C-3BE0FEEB993A}"/>
              </a:ext>
            </a:extLst>
          </p:cNvPr>
          <p:cNvSpPr>
            <a:spLocks noGrp="1"/>
          </p:cNvSpPr>
          <p:nvPr>
            <p:ph type="title"/>
          </p:nvPr>
        </p:nvSpPr>
        <p:spPr>
          <a:xfrm>
            <a:off x="6309360" y="4953000"/>
            <a:ext cx="5266943" cy="1136006"/>
          </a:xfrm>
        </p:spPr>
        <p:txBody>
          <a:bodyPr anchor="ctr">
            <a:normAutofit/>
          </a:bodyPr>
          <a:lstStyle>
            <a:lvl1pPr algn="r">
              <a:lnSpc>
                <a:spcPct val="110000"/>
              </a:lnSpc>
              <a:defRPr sz="2800" b="0" cap="none" baseline="0">
                <a:solidFill>
                  <a:schemeClr val="accent3"/>
                </a:solidFill>
                <a:latin typeface="+mj-lt"/>
                <a:ea typeface="Baskerville" panose="02020502070401020303" pitchFamily="18"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FF2A96DF-9202-0FE3-4B8F-7AAE08B20445}"/>
              </a:ext>
            </a:extLst>
          </p:cNvPr>
          <p:cNvSpPr>
            <a:spLocks noGrp="1"/>
          </p:cNvSpPr>
          <p:nvPr>
            <p:ph sz="quarter" idx="17" hasCustomPrompt="1"/>
          </p:nvPr>
        </p:nvSpPr>
        <p:spPr>
          <a:xfrm>
            <a:off x="456884" y="-115888"/>
            <a:ext cx="11155679" cy="4387851"/>
          </a:xfrm>
        </p:spPr>
        <p:txBody>
          <a:bodyPr/>
          <a:lstStyle>
            <a:lvl1pPr>
              <a:lnSpc>
                <a:spcPct val="85000"/>
              </a:lnSpc>
              <a:buNone/>
              <a:defRPr sz="30000"/>
            </a:lvl1pPr>
          </a:lstStyle>
          <a:p>
            <a:pPr lvl="0"/>
            <a:r>
              <a:rPr lang="en-US" dirty="0"/>
              <a:t>##%</a:t>
            </a:r>
          </a:p>
        </p:txBody>
      </p:sp>
      <p:sp>
        <p:nvSpPr>
          <p:cNvPr id="8" name="Footer Placeholder 7">
            <a:extLst>
              <a:ext uri="{FF2B5EF4-FFF2-40B4-BE49-F238E27FC236}">
                <a16:creationId xmlns:a16="http://schemas.microsoft.com/office/drawing/2014/main" id="{C772832D-3F97-94E2-D9EB-4C84AAB03F8C}"/>
              </a:ext>
            </a:extLst>
          </p:cNvPr>
          <p:cNvSpPr>
            <a:spLocks noGrp="1"/>
          </p:cNvSpPr>
          <p:nvPr>
            <p:ph type="ftr" sz="quarter" idx="15"/>
          </p:nvPr>
        </p:nvSpPr>
        <p:spPr>
          <a:xfrm>
            <a:off x="557784" y="6492240"/>
            <a:ext cx="2805405" cy="365125"/>
          </a:xfrm>
        </p:spPr>
        <p:txBody>
          <a:bodyPr/>
          <a:lstStyle/>
          <a:p>
            <a:endParaRPr lang="en-US" dirty="0"/>
          </a:p>
        </p:txBody>
      </p:sp>
      <p:sp>
        <p:nvSpPr>
          <p:cNvPr id="6" name="Date Placeholder 6">
            <a:extLst>
              <a:ext uri="{FF2B5EF4-FFF2-40B4-BE49-F238E27FC236}">
                <a16:creationId xmlns:a16="http://schemas.microsoft.com/office/drawing/2014/main" id="{24F6FB77-CA2F-1169-4B36-1FD057D6C17A}"/>
              </a:ext>
            </a:extLst>
          </p:cNvPr>
          <p:cNvSpPr>
            <a:spLocks noGrp="1"/>
          </p:cNvSpPr>
          <p:nvPr>
            <p:ph type="dt" sz="half" idx="14"/>
          </p:nvPr>
        </p:nvSpPr>
        <p:spPr>
          <a:xfrm>
            <a:off x="8893929" y="6492240"/>
            <a:ext cx="2202644" cy="365125"/>
          </a:xfrm>
        </p:spPr>
        <p:txBody>
          <a:bodyPr/>
          <a:lstStyle/>
          <a:p>
            <a:fld id="{B77EA6CE-8302-4862-A0F2-013BB160CB9F}" type="datetime1">
              <a:rPr lang="en-US" smtClean="0"/>
              <a:t>4/1/2026</a:t>
            </a:fld>
            <a:endParaRPr lang="en-US" dirty="0"/>
          </a:p>
        </p:txBody>
      </p:sp>
      <p:sp>
        <p:nvSpPr>
          <p:cNvPr id="9" name="Slide Number Placeholder 8">
            <a:extLst>
              <a:ext uri="{FF2B5EF4-FFF2-40B4-BE49-F238E27FC236}">
                <a16:creationId xmlns:a16="http://schemas.microsoft.com/office/drawing/2014/main" id="{2621E9C2-010A-E802-C52C-5DD16799FD54}"/>
              </a:ext>
            </a:extLst>
          </p:cNvPr>
          <p:cNvSpPr>
            <a:spLocks noGrp="1"/>
          </p:cNvSpPr>
          <p:nvPr>
            <p:ph type="sldNum" sz="quarter" idx="16"/>
          </p:nvPr>
        </p:nvSpPr>
        <p:spPr>
          <a:xfrm>
            <a:off x="11147096" y="6492240"/>
            <a:ext cx="429207" cy="365125"/>
          </a:xfrm>
        </p:spPr>
        <p:txBody>
          <a:bodyPr/>
          <a:lstStyle/>
          <a:p>
            <a:fld id="{AEAA3239-9EA4-4A65-A281-97F994456D9F}" type="slidenum">
              <a:rPr lang="en-US" smtClean="0"/>
              <a:t>‹#›</a:t>
            </a:fld>
            <a:endParaRPr lang="en-US" dirty="0"/>
          </a:p>
        </p:txBody>
      </p:sp>
      <p:sp>
        <p:nvSpPr>
          <p:cNvPr id="12" name="Oval 11">
            <a:extLst>
              <a:ext uri="{FF2B5EF4-FFF2-40B4-BE49-F238E27FC236}">
                <a16:creationId xmlns:a16="http://schemas.microsoft.com/office/drawing/2014/main" id="{E33AFC1F-A7D9-AA1E-9B61-9B1D7DF5D80A}"/>
              </a:ext>
            </a:extLst>
          </p:cNvPr>
          <p:cNvSpPr/>
          <p:nvPr userDrawn="1"/>
        </p:nvSpPr>
        <p:spPr>
          <a:xfrm>
            <a:off x="5462016" y="5538216"/>
            <a:ext cx="557784" cy="55778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3517879-D76E-60B4-C7DD-01864C353E0A}"/>
              </a:ext>
            </a:extLst>
          </p:cNvPr>
          <p:cNvSpPr/>
          <p:nvPr userDrawn="1"/>
        </p:nvSpPr>
        <p:spPr>
          <a:xfrm>
            <a:off x="152400" y="4227576"/>
            <a:ext cx="192024" cy="1920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17545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57784" y="128016"/>
            <a:ext cx="10607040" cy="5852160"/>
          </a:xfrm>
        </p:spPr>
        <p:txBody>
          <a:bodyPr anchor="t">
            <a:normAutofit/>
          </a:bodyPr>
          <a:lstStyle>
            <a:lvl1pPr marL="0" indent="0">
              <a:lnSpc>
                <a:spcPct val="85000"/>
              </a:lnSpc>
              <a:spcBef>
                <a:spcPts val="0"/>
              </a:spcBef>
              <a:buNone/>
              <a:defRPr sz="8000" b="0" cap="all" baseline="0">
                <a:solidFill>
                  <a:schemeClr val="accent3"/>
                </a:solidFill>
              </a:defRPr>
            </a:lvl1pPr>
            <a:lvl2pPr marL="228600" indent="0">
              <a:lnSpc>
                <a:spcPct val="85000"/>
              </a:lnSpc>
              <a:spcBef>
                <a:spcPts val="0"/>
              </a:spcBef>
              <a:buNone/>
              <a:defRPr sz="7200" b="0" cap="all" baseline="0">
                <a:solidFill>
                  <a:schemeClr val="accent3"/>
                </a:solidFill>
              </a:defRPr>
            </a:lvl2pPr>
            <a:lvl3pPr marL="457200" indent="0">
              <a:lnSpc>
                <a:spcPct val="85000"/>
              </a:lnSpc>
              <a:spcBef>
                <a:spcPts val="0"/>
              </a:spcBef>
              <a:buNone/>
              <a:defRPr sz="6600" b="0" cap="all" baseline="0">
                <a:solidFill>
                  <a:schemeClr val="accent3"/>
                </a:solidFill>
              </a:defRPr>
            </a:lvl3pPr>
            <a:lvl4pPr marL="685800" indent="0">
              <a:lnSpc>
                <a:spcPct val="85000"/>
              </a:lnSpc>
              <a:spcBef>
                <a:spcPts val="0"/>
              </a:spcBef>
              <a:buNone/>
              <a:defRPr sz="6000" b="0" cap="all" baseline="0">
                <a:solidFill>
                  <a:schemeClr val="accent3"/>
                </a:solidFill>
              </a:defRPr>
            </a:lvl4pPr>
            <a:lvl5pPr marL="914400" indent="0">
              <a:lnSpc>
                <a:spcPct val="85000"/>
              </a:lnSpc>
              <a:spcBef>
                <a:spcPts val="0"/>
              </a:spcBef>
              <a:buNone/>
              <a:defRPr sz="5400" b="0" cap="all" baseline="0">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04BB323F-AF60-23E3-44E4-A92F0DC70C9C}"/>
              </a:ext>
            </a:extLst>
          </p:cNvPr>
          <p:cNvSpPr>
            <a:spLocks noGrp="1"/>
          </p:cNvSpPr>
          <p:nvPr>
            <p:ph type="ftr" sz="quarter" idx="15"/>
          </p:nvPr>
        </p:nvSpPr>
        <p:spPr/>
        <p:txBody>
          <a:bodyPr/>
          <a:lstStyle/>
          <a:p>
            <a:endParaRPr lang="en-US" dirty="0"/>
          </a:p>
        </p:txBody>
      </p:sp>
      <p:sp>
        <p:nvSpPr>
          <p:cNvPr id="10" name="Date Placeholder 9">
            <a:extLst>
              <a:ext uri="{FF2B5EF4-FFF2-40B4-BE49-F238E27FC236}">
                <a16:creationId xmlns:a16="http://schemas.microsoft.com/office/drawing/2014/main" id="{2798FE5D-5DB0-4CAB-CB7D-35D4528964E3}"/>
              </a:ext>
            </a:extLst>
          </p:cNvPr>
          <p:cNvSpPr>
            <a:spLocks noGrp="1"/>
          </p:cNvSpPr>
          <p:nvPr>
            <p:ph type="dt" sz="half" idx="14"/>
          </p:nvPr>
        </p:nvSpPr>
        <p:spPr/>
        <p:txBody>
          <a:bodyPr/>
          <a:lstStyle/>
          <a:p>
            <a:fld id="{86DBB52E-C9BC-44F9-9BB1-80B27D36F71E}" type="datetime1">
              <a:rPr lang="en-US" smtClean="0"/>
              <a:t>4/1/2026</a:t>
            </a:fld>
            <a:endParaRPr lang="en-US" dirty="0"/>
          </a:p>
        </p:txBody>
      </p:sp>
      <p:sp>
        <p:nvSpPr>
          <p:cNvPr id="12" name="Slide Number Placeholder 11">
            <a:extLst>
              <a:ext uri="{FF2B5EF4-FFF2-40B4-BE49-F238E27FC236}">
                <a16:creationId xmlns:a16="http://schemas.microsoft.com/office/drawing/2014/main" id="{AA755621-794B-A1EE-E2EA-B2EB15589A1A}"/>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sp>
        <p:nvSpPr>
          <p:cNvPr id="13" name="Oval 12">
            <a:extLst>
              <a:ext uri="{FF2B5EF4-FFF2-40B4-BE49-F238E27FC236}">
                <a16:creationId xmlns:a16="http://schemas.microsoft.com/office/drawing/2014/main" id="{13DD6E76-C5E2-9965-7C12-BEE8AAAB0800}"/>
              </a:ext>
            </a:extLst>
          </p:cNvPr>
          <p:cNvSpPr/>
          <p:nvPr userDrawn="1"/>
        </p:nvSpPr>
        <p:spPr>
          <a:xfrm>
            <a:off x="533400" y="6019800"/>
            <a:ext cx="557784" cy="55778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92C112-176A-50CE-268A-0F58CA6F57C7}"/>
              </a:ext>
            </a:extLst>
          </p:cNvPr>
          <p:cNvSpPr/>
          <p:nvPr userDrawn="1"/>
        </p:nvSpPr>
        <p:spPr>
          <a:xfrm>
            <a:off x="11430000" y="2743200"/>
            <a:ext cx="192024" cy="1920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40818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86400" y="128016"/>
            <a:ext cx="6035040" cy="4320310"/>
          </a:xfrm>
        </p:spPr>
        <p:txBody>
          <a:bodyPr vert="horz" lIns="91440" tIns="45720" rIns="91440" bIns="45720" rtlCol="0" anchor="t">
            <a:normAutofit/>
          </a:bodyPr>
          <a:lstStyle>
            <a:lvl1pPr>
              <a:defRPr lang="en-US" sz="6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486400" y="5367131"/>
            <a:ext cx="5394960" cy="1033669"/>
          </a:xfrm>
        </p:spPr>
        <p:txBody>
          <a:bodyPr vert="horz" lIns="91440" tIns="45720" rIns="91440" bIns="45720" rtlCol="0" anchor="b">
            <a:normAutofit/>
          </a:bodyPr>
          <a:lstStyle>
            <a:lvl1pPr marL="0" indent="0">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9" name="Picture Placeholder 13">
            <a:extLst>
              <a:ext uri="{FF2B5EF4-FFF2-40B4-BE49-F238E27FC236}">
                <a16:creationId xmlns:a16="http://schemas.microsoft.com/office/drawing/2014/main" id="{6F2774C9-4604-B336-6138-16B02956268E}"/>
              </a:ext>
            </a:extLst>
          </p:cNvPr>
          <p:cNvSpPr>
            <a:spLocks noGrp="1"/>
          </p:cNvSpPr>
          <p:nvPr>
            <p:ph type="pic" sz="quarter" idx="18" hasCustomPrompt="1"/>
          </p:nvPr>
        </p:nvSpPr>
        <p:spPr>
          <a:xfrm>
            <a:off x="0" y="1"/>
            <a:ext cx="5052905" cy="6858000"/>
          </a:xfrm>
          <a:prstGeom prst="roundRect">
            <a:avLst>
              <a:gd name="adj" fmla="val 31186"/>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62EFAD67-95CC-DB61-0A56-092EBDCEA8B1}"/>
              </a:ext>
            </a:extLst>
          </p:cNvPr>
          <p:cNvSpPr>
            <a:spLocks noGrp="1"/>
          </p:cNvSpPr>
          <p:nvPr>
            <p:ph type="ftr" sz="quarter" idx="20"/>
          </p:nvPr>
        </p:nvSpPr>
        <p:spPr/>
        <p:txBody>
          <a:bodyPr/>
          <a:lstStyle>
            <a:lvl1pPr>
              <a:defRPr>
                <a:solidFill>
                  <a:schemeClr val="accent3"/>
                </a:solidFill>
              </a:defRPr>
            </a:lvl1pPr>
          </a:lstStyle>
          <a:p>
            <a:endParaRPr lang="en-US" dirty="0"/>
          </a:p>
        </p:txBody>
      </p:sp>
      <p:sp>
        <p:nvSpPr>
          <p:cNvPr id="11" name="Date Placeholder 10">
            <a:extLst>
              <a:ext uri="{FF2B5EF4-FFF2-40B4-BE49-F238E27FC236}">
                <a16:creationId xmlns:a16="http://schemas.microsoft.com/office/drawing/2014/main" id="{9A017D7F-CB66-8052-C92F-092474645ACB}"/>
              </a:ext>
            </a:extLst>
          </p:cNvPr>
          <p:cNvSpPr>
            <a:spLocks noGrp="1"/>
          </p:cNvSpPr>
          <p:nvPr>
            <p:ph type="dt" sz="half" idx="19"/>
          </p:nvPr>
        </p:nvSpPr>
        <p:spPr/>
        <p:txBody>
          <a:bodyPr/>
          <a:lstStyle>
            <a:lvl1pPr>
              <a:defRPr>
                <a:solidFill>
                  <a:schemeClr val="accent3"/>
                </a:solidFill>
              </a:defRPr>
            </a:lvl1pPr>
          </a:lstStyle>
          <a:p>
            <a:fld id="{6C7A42C8-509F-47AB-A814-EEDD4AF50977}" type="datetime1">
              <a:rPr lang="en-US" smtClean="0"/>
              <a:t>4/1/2026</a:t>
            </a:fld>
            <a:endParaRPr lang="en-US" dirty="0"/>
          </a:p>
        </p:txBody>
      </p:sp>
      <p:sp>
        <p:nvSpPr>
          <p:cNvPr id="13" name="Slide Number Placeholder 12">
            <a:extLst>
              <a:ext uri="{FF2B5EF4-FFF2-40B4-BE49-F238E27FC236}">
                <a16:creationId xmlns:a16="http://schemas.microsoft.com/office/drawing/2014/main" id="{56686869-691D-283C-2606-D2D09CF77C60}"/>
              </a:ext>
            </a:extLst>
          </p:cNvPr>
          <p:cNvSpPr>
            <a:spLocks noGrp="1"/>
          </p:cNvSpPr>
          <p:nvPr>
            <p:ph type="sldNum" sz="quarter" idx="21"/>
          </p:nvPr>
        </p:nvSpPr>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15" name="Oval 14">
            <a:extLst>
              <a:ext uri="{FF2B5EF4-FFF2-40B4-BE49-F238E27FC236}">
                <a16:creationId xmlns:a16="http://schemas.microsoft.com/office/drawing/2014/main" id="{7BDFE048-F1BE-51F7-F4DB-D3A60A13BA72}"/>
              </a:ext>
            </a:extLst>
          </p:cNvPr>
          <p:cNvSpPr/>
          <p:nvPr userDrawn="1"/>
        </p:nvSpPr>
        <p:spPr>
          <a:xfrm>
            <a:off x="11036339" y="5956980"/>
            <a:ext cx="557784" cy="557784"/>
          </a:xfrm>
          <a:prstGeom prst="ellipse">
            <a:avLst/>
          </a:prstGeom>
          <a:solidFill>
            <a:srgbClr val="2C2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0E731CC-285E-7DEC-5FA2-52458A56EDBD}"/>
              </a:ext>
            </a:extLst>
          </p:cNvPr>
          <p:cNvSpPr/>
          <p:nvPr userDrawn="1"/>
        </p:nvSpPr>
        <p:spPr>
          <a:xfrm>
            <a:off x="4800600" y="188976"/>
            <a:ext cx="192024" cy="1920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73846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AE22E33-97FC-3473-7C98-2BA229D72AD4}"/>
              </a:ext>
            </a:extLst>
          </p:cNvPr>
          <p:cNvSpPr>
            <a:spLocks noGrp="1"/>
          </p:cNvSpPr>
          <p:nvPr>
            <p:ph type="ftr" sz="quarter" idx="15"/>
          </p:nvPr>
        </p:nvSpPr>
        <p:spPr>
          <a:xfrm>
            <a:off x="557784" y="128016"/>
            <a:ext cx="2805405" cy="365125"/>
          </a:xfrm>
        </p:spPr>
        <p:txBody>
          <a:bodyPr/>
          <a:lstStyle/>
          <a:p>
            <a:endParaRPr lang="en-US" dirty="0"/>
          </a:p>
        </p:txBody>
      </p:sp>
      <p:sp>
        <p:nvSpPr>
          <p:cNvPr id="6" name="Date Placeholder 6">
            <a:extLst>
              <a:ext uri="{FF2B5EF4-FFF2-40B4-BE49-F238E27FC236}">
                <a16:creationId xmlns:a16="http://schemas.microsoft.com/office/drawing/2014/main" id="{3E0FAE6C-89E0-0354-1068-145BE83B4BFD}"/>
              </a:ext>
            </a:extLst>
          </p:cNvPr>
          <p:cNvSpPr>
            <a:spLocks noGrp="1"/>
          </p:cNvSpPr>
          <p:nvPr>
            <p:ph type="dt" sz="half" idx="14"/>
          </p:nvPr>
        </p:nvSpPr>
        <p:spPr>
          <a:xfrm>
            <a:off x="8893929" y="128016"/>
            <a:ext cx="2202644" cy="365125"/>
          </a:xfrm>
        </p:spPr>
        <p:txBody>
          <a:bodyPr/>
          <a:lstStyle/>
          <a:p>
            <a:fld id="{304A1E4B-7684-4B18-84FF-6B51F520A68D}" type="datetime1">
              <a:rPr lang="en-US" smtClean="0"/>
              <a:t>4/1/2026</a:t>
            </a:fld>
            <a:endParaRPr lang="en-US" dirty="0"/>
          </a:p>
        </p:txBody>
      </p:sp>
      <p:sp>
        <p:nvSpPr>
          <p:cNvPr id="9" name="Slide Number Placeholder 8">
            <a:extLst>
              <a:ext uri="{FF2B5EF4-FFF2-40B4-BE49-F238E27FC236}">
                <a16:creationId xmlns:a16="http://schemas.microsoft.com/office/drawing/2014/main" id="{43C2027A-493D-9117-A37A-76513A1770DB}"/>
              </a:ext>
            </a:extLst>
          </p:cNvPr>
          <p:cNvSpPr>
            <a:spLocks noGrp="1"/>
          </p:cNvSpPr>
          <p:nvPr>
            <p:ph type="sldNum" sz="quarter" idx="16"/>
          </p:nvPr>
        </p:nvSpPr>
        <p:spPr>
          <a:xfrm>
            <a:off x="11147096" y="128016"/>
            <a:ext cx="429207" cy="365125"/>
          </a:xfrm>
        </p:spPr>
        <p:txBody>
          <a:bodyPr/>
          <a:lstStyle/>
          <a:p>
            <a:fld id="{AEAA3239-9EA4-4A65-A281-97F994456D9F}" type="slidenum">
              <a:rPr lang="en-US" smtClean="0"/>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57784" y="1264920"/>
            <a:ext cx="10969752" cy="5669280"/>
          </a:xfrm>
        </p:spPr>
        <p:txBody>
          <a:bodyPr anchor="b" anchorCtr="0">
            <a:normAutofit/>
          </a:bodyPr>
          <a:lstStyle>
            <a:lvl1pPr marL="0" indent="0">
              <a:lnSpc>
                <a:spcPct val="85000"/>
              </a:lnSpc>
              <a:spcBef>
                <a:spcPts val="0"/>
              </a:spcBef>
              <a:buNone/>
              <a:defRPr sz="8000" b="0" cap="all" baseline="0">
                <a:solidFill>
                  <a:schemeClr val="tx1"/>
                </a:solidFill>
              </a:defRPr>
            </a:lvl1pPr>
            <a:lvl2pPr marL="228600" indent="0">
              <a:lnSpc>
                <a:spcPct val="85000"/>
              </a:lnSpc>
              <a:spcBef>
                <a:spcPts val="0"/>
              </a:spcBef>
              <a:buNone/>
              <a:defRPr sz="7200" b="0" cap="all" baseline="0">
                <a:solidFill>
                  <a:schemeClr val="tx1"/>
                </a:solidFill>
              </a:defRPr>
            </a:lvl2pPr>
            <a:lvl3pPr marL="457200" indent="0">
              <a:lnSpc>
                <a:spcPct val="85000"/>
              </a:lnSpc>
              <a:spcBef>
                <a:spcPts val="0"/>
              </a:spcBef>
              <a:buNone/>
              <a:defRPr sz="6600" b="0" cap="all" baseline="0">
                <a:solidFill>
                  <a:schemeClr val="tx1"/>
                </a:solidFill>
              </a:defRPr>
            </a:lvl3pPr>
            <a:lvl4pPr marL="685800" indent="0">
              <a:lnSpc>
                <a:spcPct val="85000"/>
              </a:lnSpc>
              <a:spcBef>
                <a:spcPts val="0"/>
              </a:spcBef>
              <a:buNone/>
              <a:defRPr sz="6000" b="0" cap="all" baseline="0">
                <a:solidFill>
                  <a:schemeClr val="tx1"/>
                </a:solidFill>
              </a:defRPr>
            </a:lvl4pPr>
            <a:lvl5pPr marL="914400" indent="0">
              <a:lnSpc>
                <a:spcPct val="85000"/>
              </a:lnSpc>
              <a:spcBef>
                <a:spcPts val="0"/>
              </a:spcBef>
              <a:buNone/>
              <a:defRPr sz="5400" b="0" cap="all" baseline="0">
                <a:solidFill>
                  <a:schemeClr val="tx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val 9">
            <a:extLst>
              <a:ext uri="{FF2B5EF4-FFF2-40B4-BE49-F238E27FC236}">
                <a16:creationId xmlns:a16="http://schemas.microsoft.com/office/drawing/2014/main" id="{AACEFAF8-8343-B834-77A0-F06EC76FB0FA}"/>
              </a:ext>
            </a:extLst>
          </p:cNvPr>
          <p:cNvSpPr/>
          <p:nvPr userDrawn="1"/>
        </p:nvSpPr>
        <p:spPr>
          <a:xfrm>
            <a:off x="11422888" y="890016"/>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57DB74F-F291-42F3-15CF-36F7EFEA08F7}"/>
              </a:ext>
            </a:extLst>
          </p:cNvPr>
          <p:cNvSpPr/>
          <p:nvPr userDrawn="1"/>
        </p:nvSpPr>
        <p:spPr>
          <a:xfrm>
            <a:off x="11314176" y="533400"/>
            <a:ext cx="192024" cy="19202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7138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514600" y="652008"/>
            <a:ext cx="9601200" cy="5553985"/>
          </a:xfrm>
        </p:spPr>
        <p:txBody>
          <a:bodyPr anchor="ctr" anchorCtr="0">
            <a:normAutofit/>
          </a:bodyPr>
          <a:lstStyle>
            <a:lvl1pPr marL="0" indent="0" algn="r">
              <a:lnSpc>
                <a:spcPct val="85000"/>
              </a:lnSpc>
              <a:spcBef>
                <a:spcPts val="0"/>
              </a:spcBef>
              <a:buNone/>
              <a:defRPr sz="6600" b="0" cap="all" baseline="0"/>
            </a:lvl1pPr>
            <a:lvl2pPr marL="228600" indent="0" algn="r">
              <a:lnSpc>
                <a:spcPct val="85000"/>
              </a:lnSpc>
              <a:spcBef>
                <a:spcPts val="0"/>
              </a:spcBef>
              <a:buNone/>
              <a:defRPr sz="6000" b="0" cap="all" baseline="0"/>
            </a:lvl2pPr>
            <a:lvl3pPr marL="457200" indent="0" algn="r">
              <a:lnSpc>
                <a:spcPct val="85000"/>
              </a:lnSpc>
              <a:spcBef>
                <a:spcPts val="0"/>
              </a:spcBef>
              <a:buNone/>
              <a:defRPr sz="5400" b="0" cap="all" baseline="0"/>
            </a:lvl3pPr>
            <a:lvl4pPr marL="685800" indent="0" algn="r">
              <a:lnSpc>
                <a:spcPct val="85000"/>
              </a:lnSpc>
              <a:spcBef>
                <a:spcPts val="0"/>
              </a:spcBef>
              <a:buNone/>
              <a:defRPr sz="4800" b="0" cap="all" baseline="0"/>
            </a:lvl4pPr>
            <a:lvl5pPr marL="914400" indent="0" algn="r">
              <a:lnSpc>
                <a:spcPct val="85000"/>
              </a:lnSpc>
              <a:spcBef>
                <a:spcPts val="0"/>
              </a:spcBef>
              <a:buNone/>
              <a:defRPr sz="4400" b="0" cap="all" baseline="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7">
            <a:extLst>
              <a:ext uri="{FF2B5EF4-FFF2-40B4-BE49-F238E27FC236}">
                <a16:creationId xmlns:a16="http://schemas.microsoft.com/office/drawing/2014/main" id="{BA75C16E-51F5-5DE8-F96C-349DABF09708}"/>
              </a:ext>
            </a:extLst>
          </p:cNvPr>
          <p:cNvSpPr>
            <a:spLocks noGrp="1"/>
          </p:cNvSpPr>
          <p:nvPr>
            <p:ph type="ftr" sz="quarter" idx="15"/>
          </p:nvPr>
        </p:nvSpPr>
        <p:spPr>
          <a:xfrm>
            <a:off x="557784" y="6492240"/>
            <a:ext cx="2805405" cy="365125"/>
          </a:xfrm>
        </p:spPr>
        <p:txBody>
          <a:bodyPr/>
          <a:lstStyle/>
          <a:p>
            <a:endParaRPr lang="en-US" dirty="0"/>
          </a:p>
        </p:txBody>
      </p:sp>
      <p:sp>
        <p:nvSpPr>
          <p:cNvPr id="10" name="Date Placeholder 6">
            <a:extLst>
              <a:ext uri="{FF2B5EF4-FFF2-40B4-BE49-F238E27FC236}">
                <a16:creationId xmlns:a16="http://schemas.microsoft.com/office/drawing/2014/main" id="{16B64836-732C-6E2C-E15F-8A5DFB1845A8}"/>
              </a:ext>
            </a:extLst>
          </p:cNvPr>
          <p:cNvSpPr>
            <a:spLocks noGrp="1"/>
          </p:cNvSpPr>
          <p:nvPr>
            <p:ph type="dt" sz="half" idx="14"/>
          </p:nvPr>
        </p:nvSpPr>
        <p:spPr>
          <a:xfrm>
            <a:off x="8893929" y="6492240"/>
            <a:ext cx="2202644" cy="365125"/>
          </a:xfrm>
        </p:spPr>
        <p:txBody>
          <a:bodyPr/>
          <a:lstStyle/>
          <a:p>
            <a:fld id="{33C4BC13-6913-4B48-B050-F5D6DC3DA5B0}" type="datetime1">
              <a:rPr lang="en-US" smtClean="0"/>
              <a:t>4/1/2026</a:t>
            </a:fld>
            <a:endParaRPr lang="en-US" dirty="0"/>
          </a:p>
        </p:txBody>
      </p:sp>
      <p:sp>
        <p:nvSpPr>
          <p:cNvPr id="12" name="Slide Number Placeholder 8">
            <a:extLst>
              <a:ext uri="{FF2B5EF4-FFF2-40B4-BE49-F238E27FC236}">
                <a16:creationId xmlns:a16="http://schemas.microsoft.com/office/drawing/2014/main" id="{55429E81-378C-84C9-C332-DC0AC806B56E}"/>
              </a:ext>
            </a:extLst>
          </p:cNvPr>
          <p:cNvSpPr>
            <a:spLocks noGrp="1"/>
          </p:cNvSpPr>
          <p:nvPr>
            <p:ph type="sldNum" sz="quarter" idx="16"/>
          </p:nvPr>
        </p:nvSpPr>
        <p:spPr>
          <a:xfrm>
            <a:off x="11147096" y="6492240"/>
            <a:ext cx="429207" cy="365125"/>
          </a:xfrm>
        </p:spPr>
        <p:txBody>
          <a:bodyPr/>
          <a:lstStyle/>
          <a:p>
            <a:fld id="{AEAA3239-9EA4-4A65-A281-97F994456D9F}" type="slidenum">
              <a:rPr lang="en-US" smtClean="0"/>
              <a:t>‹#›</a:t>
            </a:fld>
            <a:endParaRPr lang="en-US" dirty="0"/>
          </a:p>
        </p:txBody>
      </p:sp>
      <p:sp>
        <p:nvSpPr>
          <p:cNvPr id="13" name="Oval 12">
            <a:extLst>
              <a:ext uri="{FF2B5EF4-FFF2-40B4-BE49-F238E27FC236}">
                <a16:creationId xmlns:a16="http://schemas.microsoft.com/office/drawing/2014/main" id="{FC37954E-552E-7092-03E7-D99385E0B782}"/>
              </a:ext>
            </a:extLst>
          </p:cNvPr>
          <p:cNvSpPr/>
          <p:nvPr userDrawn="1"/>
        </p:nvSpPr>
        <p:spPr>
          <a:xfrm>
            <a:off x="228600" y="3048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D8DDB14-412F-BDC6-FAE8-365E8E7130F1}"/>
              </a:ext>
            </a:extLst>
          </p:cNvPr>
          <p:cNvSpPr/>
          <p:nvPr userDrawn="1"/>
        </p:nvSpPr>
        <p:spPr>
          <a:xfrm>
            <a:off x="1425496" y="2429208"/>
            <a:ext cx="192024" cy="19202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8891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124200" y="128016"/>
            <a:ext cx="8427720" cy="6583680"/>
          </a:xfrm>
        </p:spPr>
        <p:txBody>
          <a:bodyPr vert="horz" lIns="91440" tIns="45720" rIns="91440" bIns="45720" rtlCol="0" anchor="t">
            <a:normAutofit/>
          </a:bodyPr>
          <a:lstStyle>
            <a:lvl1pPr marL="0" indent="0">
              <a:lnSpc>
                <a:spcPct val="85000"/>
              </a:lnSpc>
              <a:spcBef>
                <a:spcPts val="600"/>
              </a:spcBef>
              <a:buNone/>
              <a:defRPr lang="en-US" sz="8000" b="0" cap="all" baseline="0" dirty="0"/>
            </a:lvl1pPr>
            <a:lvl2pPr marL="228600" indent="0">
              <a:lnSpc>
                <a:spcPct val="85000"/>
              </a:lnSpc>
              <a:spcBef>
                <a:spcPts val="600"/>
              </a:spcBef>
              <a:buNone/>
              <a:defRPr lang="en-US" sz="7200" b="0" cap="all" baseline="0" dirty="0"/>
            </a:lvl2pPr>
            <a:lvl3pPr marL="457200" indent="0">
              <a:lnSpc>
                <a:spcPct val="85000"/>
              </a:lnSpc>
              <a:spcBef>
                <a:spcPts val="600"/>
              </a:spcBef>
              <a:buNone/>
              <a:defRPr lang="en-US" sz="6600" b="0" cap="all" baseline="0" dirty="0"/>
            </a:lvl3pPr>
            <a:lvl4pPr marL="685800" indent="0">
              <a:lnSpc>
                <a:spcPct val="85000"/>
              </a:lnSpc>
              <a:spcBef>
                <a:spcPts val="600"/>
              </a:spcBef>
              <a:buNone/>
              <a:defRPr lang="en-US" sz="6000" b="0" cap="all" baseline="0" dirty="0"/>
            </a:lvl4pPr>
            <a:lvl5pPr marL="914400" indent="0">
              <a:lnSpc>
                <a:spcPct val="85000"/>
              </a:lnSpc>
              <a:spcBef>
                <a:spcPts val="600"/>
              </a:spcBef>
              <a:buNone/>
              <a:defRPr lang="en-US" sz="5400" b="0" cap="all" baseline="0" dirty="0"/>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2842A18F-0AE1-257B-62F7-EB61FBC36700}"/>
              </a:ext>
            </a:extLst>
          </p:cNvPr>
          <p:cNvSpPr>
            <a:spLocks noGrp="1"/>
          </p:cNvSpPr>
          <p:nvPr>
            <p:ph type="ftr" sz="quarter" idx="15"/>
          </p:nvPr>
        </p:nvSpPr>
        <p:spPr/>
        <p:txBody>
          <a:bodyPr/>
          <a:lstStyle/>
          <a:p>
            <a:endParaRPr lang="en-US" dirty="0"/>
          </a:p>
        </p:txBody>
      </p:sp>
      <p:sp>
        <p:nvSpPr>
          <p:cNvPr id="14" name="Date Placeholder 13">
            <a:extLst>
              <a:ext uri="{FF2B5EF4-FFF2-40B4-BE49-F238E27FC236}">
                <a16:creationId xmlns:a16="http://schemas.microsoft.com/office/drawing/2014/main" id="{53395E9D-57C4-1B3A-B7E5-2DE7EFC74562}"/>
              </a:ext>
            </a:extLst>
          </p:cNvPr>
          <p:cNvSpPr>
            <a:spLocks noGrp="1"/>
          </p:cNvSpPr>
          <p:nvPr>
            <p:ph type="dt" sz="half" idx="14"/>
          </p:nvPr>
        </p:nvSpPr>
        <p:spPr/>
        <p:txBody>
          <a:bodyPr/>
          <a:lstStyle/>
          <a:p>
            <a:fld id="{45DC95F5-BDBF-48F7-AD68-A14AD9F2F701}" type="datetime1">
              <a:rPr lang="en-US" smtClean="0"/>
              <a:t>4/1/2026</a:t>
            </a:fld>
            <a:endParaRPr lang="en-US" dirty="0"/>
          </a:p>
        </p:txBody>
      </p:sp>
      <p:sp>
        <p:nvSpPr>
          <p:cNvPr id="16" name="Slide Number Placeholder 15">
            <a:extLst>
              <a:ext uri="{FF2B5EF4-FFF2-40B4-BE49-F238E27FC236}">
                <a16:creationId xmlns:a16="http://schemas.microsoft.com/office/drawing/2014/main" id="{9B93C657-CE18-88F1-696C-CAFE3C9DEF16}"/>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sp>
        <p:nvSpPr>
          <p:cNvPr id="9" name="Oval 8">
            <a:extLst>
              <a:ext uri="{FF2B5EF4-FFF2-40B4-BE49-F238E27FC236}">
                <a16:creationId xmlns:a16="http://schemas.microsoft.com/office/drawing/2014/main" id="{539B0211-CCCF-CD27-5562-2B161DC6EEB0}"/>
              </a:ext>
            </a:extLst>
          </p:cNvPr>
          <p:cNvSpPr/>
          <p:nvPr userDrawn="1"/>
        </p:nvSpPr>
        <p:spPr>
          <a:xfrm>
            <a:off x="685800" y="5233416"/>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Oval 9">
            <a:extLst>
              <a:ext uri="{FF2B5EF4-FFF2-40B4-BE49-F238E27FC236}">
                <a16:creationId xmlns:a16="http://schemas.microsoft.com/office/drawing/2014/main" id="{88237989-1854-B372-336E-DACDFD1D9807}"/>
              </a:ext>
            </a:extLst>
          </p:cNvPr>
          <p:cNvSpPr/>
          <p:nvPr userDrawn="1"/>
        </p:nvSpPr>
        <p:spPr>
          <a:xfrm>
            <a:off x="1882696" y="3724608"/>
            <a:ext cx="192024" cy="192024"/>
          </a:xfrm>
          <a:prstGeom prst="ellipse">
            <a:avLst/>
          </a:prstGeom>
          <a:solidFill>
            <a:srgbClr val="FBE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26631925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524000" y="5943600"/>
            <a:ext cx="9540240" cy="731520"/>
          </a:xfrm>
        </p:spPr>
        <p:txBody>
          <a:bodyPr anchor="ctr" anchorCtr="0">
            <a:normAutofit/>
          </a:bodyPr>
          <a:lstStyle>
            <a:lvl1pPr algn="r">
              <a:lnSpc>
                <a:spcPct val="86000"/>
              </a:lnSpc>
              <a:defRPr sz="2800" cap="none" spc="0" baseline="0">
                <a:solidFill>
                  <a:schemeClr val="accent1"/>
                </a:solidFill>
                <a:latin typeface="+mj-lt"/>
                <a:ea typeface="Baskerville" panose="02020502070401020303" pitchFamily="18" charset="0"/>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3810000" y="960120"/>
            <a:ext cx="8229600" cy="4937760"/>
          </a:xfrm>
        </p:spPr>
        <p:txBody>
          <a:bodyPr anchor="ctr">
            <a:normAutofit/>
          </a:bodyPr>
          <a:lstStyle>
            <a:lvl1pPr marL="164592" indent="-164592" algn="r">
              <a:lnSpc>
                <a:spcPct val="85000"/>
              </a:lnSpc>
              <a:spcBef>
                <a:spcPts val="600"/>
              </a:spcBef>
              <a:buNone/>
              <a:defRPr sz="6600" cap="all" baseline="0">
                <a:latin typeface="+mn-lt"/>
                <a:ea typeface="Baskerville" panose="02020502070401020303" pitchFamily="18" charset="0"/>
              </a:defRPr>
            </a:lvl1pPr>
          </a:lstStyle>
          <a:p>
            <a:pPr lvl="0"/>
            <a:r>
              <a:rPr lang="en-US" dirty="0"/>
              <a:t>Click to add Quote</a:t>
            </a:r>
          </a:p>
        </p:txBody>
      </p:sp>
      <p:sp>
        <p:nvSpPr>
          <p:cNvPr id="13" name="Freeform 12">
            <a:extLst>
              <a:ext uri="{FF2B5EF4-FFF2-40B4-BE49-F238E27FC236}">
                <a16:creationId xmlns:a16="http://schemas.microsoft.com/office/drawing/2014/main" id="{60DB76F2-4830-97CD-4408-5CC46CF2CB84}"/>
              </a:ext>
            </a:extLst>
          </p:cNvPr>
          <p:cNvSpPr/>
          <p:nvPr/>
        </p:nvSpPr>
        <p:spPr>
          <a:xfrm>
            <a:off x="11314667" y="91440"/>
            <a:ext cx="850914" cy="672900"/>
          </a:xfrm>
          <a:custGeom>
            <a:avLst/>
            <a:gdLst>
              <a:gd name="csX0" fmla="*/ 220982 w 850914"/>
              <a:gd name="csY0" fmla="*/ 330102 h 672900"/>
              <a:gd name="csX1" fmla="*/ 304806 w 850914"/>
              <a:gd name="csY1" fmla="*/ 330102 h 672900"/>
              <a:gd name="csX2" fmla="*/ 363225 w 850914"/>
              <a:gd name="csY2" fmla="*/ 365652 h 672900"/>
              <a:gd name="csX3" fmla="*/ 401330 w 850914"/>
              <a:gd name="csY3" fmla="*/ 426591 h 672900"/>
              <a:gd name="csX4" fmla="*/ 414029 w 850914"/>
              <a:gd name="csY4" fmla="*/ 492616 h 672900"/>
              <a:gd name="csX5" fmla="*/ 360689 w 850914"/>
              <a:gd name="csY5" fmla="*/ 617035 h 672900"/>
              <a:gd name="csX6" fmla="*/ 218446 w 850914"/>
              <a:gd name="csY6" fmla="*/ 672900 h 672900"/>
              <a:gd name="csX7" fmla="*/ 55883 w 850914"/>
              <a:gd name="csY7" fmla="*/ 599263 h 672900"/>
              <a:gd name="csX8" fmla="*/ 0 w 850914"/>
              <a:gd name="csY8" fmla="*/ 424056 h 672900"/>
              <a:gd name="csX9" fmla="*/ 78739 w 850914"/>
              <a:gd name="csY9" fmla="*/ 170129 h 672900"/>
              <a:gd name="csX10" fmla="*/ 330205 w 850914"/>
              <a:gd name="csY10" fmla="*/ 0 h 672900"/>
              <a:gd name="csX11" fmla="*/ 388630 w 850914"/>
              <a:gd name="csY11" fmla="*/ 83795 h 672900"/>
              <a:gd name="csX12" fmla="*/ 195583 w 850914"/>
              <a:gd name="csY12" fmla="*/ 314867 h 672900"/>
              <a:gd name="csX13" fmla="*/ 203204 w 850914"/>
              <a:gd name="csY13" fmla="*/ 330102 h 672900"/>
              <a:gd name="csX14" fmla="*/ 220982 w 850914"/>
              <a:gd name="csY14" fmla="*/ 330102 h 672900"/>
              <a:gd name="csX15" fmla="*/ 655331 w 850914"/>
              <a:gd name="csY15" fmla="*/ 327563 h 672900"/>
              <a:gd name="csX16" fmla="*/ 739155 w 850914"/>
              <a:gd name="csY16" fmla="*/ 327563 h 672900"/>
              <a:gd name="csX17" fmla="*/ 800117 w 850914"/>
              <a:gd name="csY17" fmla="*/ 365652 h 672900"/>
              <a:gd name="csX18" fmla="*/ 838215 w 850914"/>
              <a:gd name="csY18" fmla="*/ 426591 h 672900"/>
              <a:gd name="csX19" fmla="*/ 850915 w 850914"/>
              <a:gd name="csY19" fmla="*/ 492616 h 672900"/>
              <a:gd name="csX20" fmla="*/ 795038 w 850914"/>
              <a:gd name="csY20" fmla="*/ 617035 h 672900"/>
              <a:gd name="csX21" fmla="*/ 652789 w 850914"/>
              <a:gd name="csY21" fmla="*/ 672900 h 672900"/>
              <a:gd name="csX22" fmla="*/ 490226 w 850914"/>
              <a:gd name="csY22" fmla="*/ 599263 h 672900"/>
              <a:gd name="csX23" fmla="*/ 434349 w 850914"/>
              <a:gd name="csY23" fmla="*/ 424056 h 672900"/>
              <a:gd name="csX24" fmla="*/ 515631 w 850914"/>
              <a:gd name="csY24" fmla="*/ 170129 h 672900"/>
              <a:gd name="csX25" fmla="*/ 764554 w 850914"/>
              <a:gd name="csY25" fmla="*/ 0 h 672900"/>
              <a:gd name="csX26" fmla="*/ 825516 w 850914"/>
              <a:gd name="csY26" fmla="*/ 83795 h 672900"/>
              <a:gd name="csX27" fmla="*/ 629933 w 850914"/>
              <a:gd name="csY27" fmla="*/ 314867 h 672900"/>
              <a:gd name="csX28" fmla="*/ 637553 w 850914"/>
              <a:gd name="csY28" fmla="*/ 327563 h 672900"/>
              <a:gd name="csX29" fmla="*/ 655331 w 850914"/>
              <a:gd name="csY29" fmla="*/ 327563 h 672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50914" h="672900">
                <a:moveTo>
                  <a:pt x="220982" y="330102"/>
                </a:moveTo>
                <a:cubicBezTo>
                  <a:pt x="253157" y="321638"/>
                  <a:pt x="281098" y="321638"/>
                  <a:pt x="304806" y="330102"/>
                </a:cubicBezTo>
                <a:cubicBezTo>
                  <a:pt x="328514" y="336873"/>
                  <a:pt x="347989" y="348723"/>
                  <a:pt x="363225" y="365652"/>
                </a:cubicBezTo>
                <a:cubicBezTo>
                  <a:pt x="380157" y="382580"/>
                  <a:pt x="392863" y="402894"/>
                  <a:pt x="401330" y="426591"/>
                </a:cubicBezTo>
                <a:cubicBezTo>
                  <a:pt x="409796" y="448602"/>
                  <a:pt x="414029" y="470606"/>
                  <a:pt x="414029" y="492616"/>
                </a:cubicBezTo>
                <a:cubicBezTo>
                  <a:pt x="414029" y="536625"/>
                  <a:pt x="396245" y="578104"/>
                  <a:pt x="360689" y="617035"/>
                </a:cubicBezTo>
                <a:cubicBezTo>
                  <a:pt x="325126" y="654277"/>
                  <a:pt x="277710" y="672900"/>
                  <a:pt x="218446" y="672900"/>
                </a:cubicBezTo>
                <a:cubicBezTo>
                  <a:pt x="147321" y="672900"/>
                  <a:pt x="93136" y="648355"/>
                  <a:pt x="55883" y="599263"/>
                </a:cubicBezTo>
                <a:cubicBezTo>
                  <a:pt x="18623" y="550172"/>
                  <a:pt x="0" y="491765"/>
                  <a:pt x="0" y="424056"/>
                </a:cubicBezTo>
                <a:cubicBezTo>
                  <a:pt x="0" y="329256"/>
                  <a:pt x="26244" y="244614"/>
                  <a:pt x="78739" y="170129"/>
                </a:cubicBezTo>
                <a:cubicBezTo>
                  <a:pt x="132931" y="93952"/>
                  <a:pt x="216749" y="37242"/>
                  <a:pt x="330205" y="0"/>
                </a:cubicBezTo>
                <a:lnTo>
                  <a:pt x="388630" y="83795"/>
                </a:lnTo>
                <a:cubicBezTo>
                  <a:pt x="259932" y="132887"/>
                  <a:pt x="195583" y="209911"/>
                  <a:pt x="195583" y="314867"/>
                </a:cubicBezTo>
                <a:cubicBezTo>
                  <a:pt x="195583" y="323331"/>
                  <a:pt x="198126" y="328409"/>
                  <a:pt x="203204" y="330102"/>
                </a:cubicBezTo>
                <a:cubicBezTo>
                  <a:pt x="209980" y="331795"/>
                  <a:pt x="215903" y="331795"/>
                  <a:pt x="220982" y="330102"/>
                </a:cubicBezTo>
                <a:close/>
                <a:moveTo>
                  <a:pt x="655331" y="327563"/>
                </a:moveTo>
                <a:cubicBezTo>
                  <a:pt x="687506" y="319099"/>
                  <a:pt x="715447" y="319099"/>
                  <a:pt x="739155" y="327563"/>
                </a:cubicBezTo>
                <a:cubicBezTo>
                  <a:pt x="762864" y="334334"/>
                  <a:pt x="783184" y="347030"/>
                  <a:pt x="800117" y="365652"/>
                </a:cubicBezTo>
                <a:cubicBezTo>
                  <a:pt x="817049" y="382580"/>
                  <a:pt x="829749" y="402894"/>
                  <a:pt x="838215" y="426591"/>
                </a:cubicBezTo>
                <a:cubicBezTo>
                  <a:pt x="846681" y="448602"/>
                  <a:pt x="850915" y="470606"/>
                  <a:pt x="850915" y="492616"/>
                </a:cubicBezTo>
                <a:cubicBezTo>
                  <a:pt x="850915" y="536625"/>
                  <a:pt x="832291" y="578104"/>
                  <a:pt x="795038" y="617035"/>
                </a:cubicBezTo>
                <a:cubicBezTo>
                  <a:pt x="759476" y="654277"/>
                  <a:pt x="712059" y="672900"/>
                  <a:pt x="652789" y="672900"/>
                </a:cubicBezTo>
                <a:cubicBezTo>
                  <a:pt x="581671" y="672900"/>
                  <a:pt x="527485" y="648355"/>
                  <a:pt x="490226" y="599263"/>
                </a:cubicBezTo>
                <a:cubicBezTo>
                  <a:pt x="452973" y="550172"/>
                  <a:pt x="434349" y="491765"/>
                  <a:pt x="434349" y="424056"/>
                </a:cubicBezTo>
                <a:cubicBezTo>
                  <a:pt x="434349" y="329256"/>
                  <a:pt x="461439" y="244614"/>
                  <a:pt x="515631" y="170129"/>
                </a:cubicBezTo>
                <a:cubicBezTo>
                  <a:pt x="569817" y="93952"/>
                  <a:pt x="652789" y="37242"/>
                  <a:pt x="764554" y="0"/>
                </a:cubicBezTo>
                <a:lnTo>
                  <a:pt x="825516" y="83795"/>
                </a:lnTo>
                <a:cubicBezTo>
                  <a:pt x="695127" y="132887"/>
                  <a:pt x="629933" y="209911"/>
                  <a:pt x="629933" y="314867"/>
                </a:cubicBezTo>
                <a:cubicBezTo>
                  <a:pt x="629933" y="321638"/>
                  <a:pt x="632475" y="325870"/>
                  <a:pt x="637553" y="327563"/>
                </a:cubicBezTo>
                <a:cubicBezTo>
                  <a:pt x="644323" y="329256"/>
                  <a:pt x="650253" y="329256"/>
                  <a:pt x="655331" y="327563"/>
                </a:cubicBezTo>
                <a:close/>
              </a:path>
            </a:pathLst>
          </a:custGeom>
          <a:solidFill>
            <a:schemeClr val="accent1"/>
          </a:solidFill>
          <a:ln w="6480" cap="flat">
            <a:noFill/>
            <a:prstDash val="solid"/>
            <a:miter/>
          </a:ln>
        </p:spPr>
        <p:txBody>
          <a:bodyPr/>
          <a:lstStyle/>
          <a:p>
            <a:endParaRPr lang="en-US" dirty="0"/>
          </a:p>
        </p:txBody>
      </p:sp>
      <p:sp>
        <p:nvSpPr>
          <p:cNvPr id="14" name="Freeform 13">
            <a:extLst>
              <a:ext uri="{FF2B5EF4-FFF2-40B4-BE49-F238E27FC236}">
                <a16:creationId xmlns:a16="http://schemas.microsoft.com/office/drawing/2014/main" id="{F146FD3D-E769-68A4-8110-519F6147A67D}"/>
              </a:ext>
            </a:extLst>
          </p:cNvPr>
          <p:cNvSpPr/>
          <p:nvPr/>
        </p:nvSpPr>
        <p:spPr>
          <a:xfrm>
            <a:off x="11341080" y="6035040"/>
            <a:ext cx="850392" cy="675450"/>
          </a:xfrm>
          <a:custGeom>
            <a:avLst/>
            <a:gdLst>
              <a:gd name="csX0" fmla="*/ 627396 w 850920"/>
              <a:gd name="csY0" fmla="*/ 345344 h 675450"/>
              <a:gd name="csX1" fmla="*/ 543572 w 850920"/>
              <a:gd name="csY1" fmla="*/ 347879 h 675450"/>
              <a:gd name="csX2" fmla="*/ 482611 w 850920"/>
              <a:gd name="csY2" fmla="*/ 309793 h 675450"/>
              <a:gd name="csX3" fmla="*/ 447049 w 850920"/>
              <a:gd name="csY3" fmla="*/ 251386 h 675450"/>
              <a:gd name="csX4" fmla="*/ 434349 w 850920"/>
              <a:gd name="csY4" fmla="*/ 182832 h 675450"/>
              <a:gd name="csX5" fmla="*/ 447049 w 850920"/>
              <a:gd name="csY5" fmla="*/ 116807 h 675450"/>
              <a:gd name="csX6" fmla="*/ 487690 w 850920"/>
              <a:gd name="csY6" fmla="*/ 58407 h 675450"/>
              <a:gd name="csX7" fmla="*/ 548651 w 850920"/>
              <a:gd name="csY7" fmla="*/ 17779 h 675450"/>
              <a:gd name="csX8" fmla="*/ 629933 w 850920"/>
              <a:gd name="csY8" fmla="*/ 0 h 675450"/>
              <a:gd name="csX9" fmla="*/ 792496 w 850920"/>
              <a:gd name="csY9" fmla="*/ 76179 h 675450"/>
              <a:gd name="csX10" fmla="*/ 850921 w 850920"/>
              <a:gd name="csY10" fmla="*/ 251386 h 675450"/>
              <a:gd name="csX11" fmla="*/ 769639 w 850920"/>
              <a:gd name="csY11" fmla="*/ 507856 h 675450"/>
              <a:gd name="csX12" fmla="*/ 518173 w 850920"/>
              <a:gd name="csY12" fmla="*/ 675451 h 675450"/>
              <a:gd name="csX13" fmla="*/ 457212 w 850920"/>
              <a:gd name="csY13" fmla="*/ 591647 h 675450"/>
              <a:gd name="csX14" fmla="*/ 655338 w 850920"/>
              <a:gd name="csY14" fmla="*/ 360575 h 675450"/>
              <a:gd name="csX15" fmla="*/ 627396 w 850920"/>
              <a:gd name="csY15" fmla="*/ 345344 h 675450"/>
              <a:gd name="csX16" fmla="*/ 193047 w 850920"/>
              <a:gd name="csY16" fmla="*/ 345344 h 675450"/>
              <a:gd name="csX17" fmla="*/ 109223 w 850920"/>
              <a:gd name="csY17" fmla="*/ 347879 h 675450"/>
              <a:gd name="csX18" fmla="*/ 48262 w 850920"/>
              <a:gd name="csY18" fmla="*/ 309793 h 675450"/>
              <a:gd name="csX19" fmla="*/ 12706 w 850920"/>
              <a:gd name="csY19" fmla="*/ 251386 h 675450"/>
              <a:gd name="csX20" fmla="*/ 0 w 850920"/>
              <a:gd name="csY20" fmla="*/ 182832 h 675450"/>
              <a:gd name="csX21" fmla="*/ 12706 w 850920"/>
              <a:gd name="csY21" fmla="*/ 116807 h 675450"/>
              <a:gd name="csX22" fmla="*/ 53347 w 850920"/>
              <a:gd name="csY22" fmla="*/ 58407 h 675450"/>
              <a:gd name="csX23" fmla="*/ 114301 w 850920"/>
              <a:gd name="csY23" fmla="*/ 17779 h 675450"/>
              <a:gd name="csX24" fmla="*/ 193047 w 850920"/>
              <a:gd name="csY24" fmla="*/ 0 h 675450"/>
              <a:gd name="csX25" fmla="*/ 358146 w 850920"/>
              <a:gd name="csY25" fmla="*/ 76179 h 675450"/>
              <a:gd name="csX26" fmla="*/ 414029 w 850920"/>
              <a:gd name="csY26" fmla="*/ 251386 h 675450"/>
              <a:gd name="csX27" fmla="*/ 332747 w 850920"/>
              <a:gd name="csY27" fmla="*/ 507856 h 675450"/>
              <a:gd name="csX28" fmla="*/ 83824 w 850920"/>
              <a:gd name="csY28" fmla="*/ 675451 h 675450"/>
              <a:gd name="csX29" fmla="*/ 22863 w 850920"/>
              <a:gd name="csY29" fmla="*/ 591647 h 675450"/>
              <a:gd name="csX30" fmla="*/ 218446 w 850920"/>
              <a:gd name="csY30" fmla="*/ 360575 h 675450"/>
              <a:gd name="csX31" fmla="*/ 193047 w 850920"/>
              <a:gd name="csY31" fmla="*/ 345344 h 675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850920" h="675450">
                <a:moveTo>
                  <a:pt x="627396" y="345344"/>
                </a:moveTo>
                <a:cubicBezTo>
                  <a:pt x="595222" y="353808"/>
                  <a:pt x="567281" y="354653"/>
                  <a:pt x="543572" y="347879"/>
                </a:cubicBezTo>
                <a:cubicBezTo>
                  <a:pt x="519864" y="339416"/>
                  <a:pt x="499544" y="326720"/>
                  <a:pt x="482611" y="309793"/>
                </a:cubicBezTo>
                <a:cubicBezTo>
                  <a:pt x="467369" y="292866"/>
                  <a:pt x="455515" y="273397"/>
                  <a:pt x="447049" y="251386"/>
                </a:cubicBezTo>
                <a:cubicBezTo>
                  <a:pt x="438583" y="227692"/>
                  <a:pt x="434349" y="204836"/>
                  <a:pt x="434349" y="182832"/>
                </a:cubicBezTo>
                <a:cubicBezTo>
                  <a:pt x="434349" y="160822"/>
                  <a:pt x="438583" y="138818"/>
                  <a:pt x="447049" y="116807"/>
                </a:cubicBezTo>
                <a:cubicBezTo>
                  <a:pt x="457212" y="94803"/>
                  <a:pt x="470757" y="75334"/>
                  <a:pt x="487690" y="58407"/>
                </a:cubicBezTo>
                <a:cubicBezTo>
                  <a:pt x="504629" y="41479"/>
                  <a:pt x="524949" y="27933"/>
                  <a:pt x="548651" y="17779"/>
                </a:cubicBezTo>
                <a:cubicBezTo>
                  <a:pt x="574056" y="5928"/>
                  <a:pt x="601146" y="0"/>
                  <a:pt x="629933" y="0"/>
                </a:cubicBezTo>
                <a:cubicBezTo>
                  <a:pt x="701057" y="0"/>
                  <a:pt x="755243" y="25397"/>
                  <a:pt x="792496" y="76179"/>
                </a:cubicBezTo>
                <a:cubicBezTo>
                  <a:pt x="831446" y="125271"/>
                  <a:pt x="850921" y="183677"/>
                  <a:pt x="850921" y="251386"/>
                </a:cubicBezTo>
                <a:cubicBezTo>
                  <a:pt x="850921" y="346189"/>
                  <a:pt x="823825" y="431677"/>
                  <a:pt x="769639" y="507856"/>
                </a:cubicBezTo>
                <a:cubicBezTo>
                  <a:pt x="715447" y="582338"/>
                  <a:pt x="631630" y="638203"/>
                  <a:pt x="518173" y="675451"/>
                </a:cubicBezTo>
                <a:lnTo>
                  <a:pt x="457212" y="591647"/>
                </a:lnTo>
                <a:cubicBezTo>
                  <a:pt x="589292" y="539169"/>
                  <a:pt x="655338" y="462145"/>
                  <a:pt x="655338" y="360575"/>
                </a:cubicBezTo>
                <a:cubicBezTo>
                  <a:pt x="655338" y="343648"/>
                  <a:pt x="646020" y="338571"/>
                  <a:pt x="627396" y="345344"/>
                </a:cubicBezTo>
                <a:close/>
                <a:moveTo>
                  <a:pt x="193047" y="345344"/>
                </a:moveTo>
                <a:cubicBezTo>
                  <a:pt x="162563" y="353808"/>
                  <a:pt x="134628" y="354653"/>
                  <a:pt x="109223" y="347879"/>
                </a:cubicBezTo>
                <a:cubicBezTo>
                  <a:pt x="85515" y="339416"/>
                  <a:pt x="65194" y="326720"/>
                  <a:pt x="48262" y="309793"/>
                </a:cubicBezTo>
                <a:cubicBezTo>
                  <a:pt x="33020" y="292866"/>
                  <a:pt x="21172" y="273397"/>
                  <a:pt x="12706" y="251386"/>
                </a:cubicBezTo>
                <a:cubicBezTo>
                  <a:pt x="4233" y="227692"/>
                  <a:pt x="0" y="204836"/>
                  <a:pt x="0" y="182832"/>
                </a:cubicBezTo>
                <a:cubicBezTo>
                  <a:pt x="0" y="160822"/>
                  <a:pt x="4233" y="138818"/>
                  <a:pt x="12706" y="116807"/>
                </a:cubicBezTo>
                <a:cubicBezTo>
                  <a:pt x="22863" y="94803"/>
                  <a:pt x="36408" y="75334"/>
                  <a:pt x="53347" y="58407"/>
                </a:cubicBezTo>
                <a:cubicBezTo>
                  <a:pt x="70279" y="41479"/>
                  <a:pt x="90600" y="27933"/>
                  <a:pt x="114301" y="17779"/>
                </a:cubicBezTo>
                <a:cubicBezTo>
                  <a:pt x="138010" y="5928"/>
                  <a:pt x="164260" y="0"/>
                  <a:pt x="193047" y="0"/>
                </a:cubicBezTo>
                <a:cubicBezTo>
                  <a:pt x="265862" y="0"/>
                  <a:pt x="320893" y="25397"/>
                  <a:pt x="358146" y="76179"/>
                </a:cubicBezTo>
                <a:cubicBezTo>
                  <a:pt x="395406" y="125271"/>
                  <a:pt x="414029" y="183677"/>
                  <a:pt x="414029" y="251386"/>
                </a:cubicBezTo>
                <a:cubicBezTo>
                  <a:pt x="414029" y="346189"/>
                  <a:pt x="386939" y="431677"/>
                  <a:pt x="332747" y="507856"/>
                </a:cubicBezTo>
                <a:cubicBezTo>
                  <a:pt x="280253" y="582338"/>
                  <a:pt x="197280" y="638203"/>
                  <a:pt x="83824" y="675451"/>
                </a:cubicBezTo>
                <a:lnTo>
                  <a:pt x="22863" y="591647"/>
                </a:lnTo>
                <a:cubicBezTo>
                  <a:pt x="153252" y="539169"/>
                  <a:pt x="218446" y="462145"/>
                  <a:pt x="218446" y="360575"/>
                </a:cubicBezTo>
                <a:cubicBezTo>
                  <a:pt x="218446" y="347034"/>
                  <a:pt x="209980" y="341957"/>
                  <a:pt x="193047" y="345344"/>
                </a:cubicBezTo>
                <a:close/>
              </a:path>
            </a:pathLst>
          </a:custGeom>
          <a:solidFill>
            <a:schemeClr val="accent1"/>
          </a:solidFill>
          <a:ln w="6480" cap="flat">
            <a:noFill/>
            <a:prstDash val="solid"/>
            <a:miter/>
          </a:ln>
        </p:spPr>
        <p:txBody>
          <a:bodyPr/>
          <a:lstStyle/>
          <a:p>
            <a:endParaRPr lang="en-US" dirty="0"/>
          </a:p>
        </p:txBody>
      </p:sp>
      <p:sp>
        <p:nvSpPr>
          <p:cNvPr id="17" name="Footer Placeholder 16">
            <a:extLst>
              <a:ext uri="{FF2B5EF4-FFF2-40B4-BE49-F238E27FC236}">
                <a16:creationId xmlns:a16="http://schemas.microsoft.com/office/drawing/2014/main" id="{0FDF6DD6-FFCD-92AF-370F-F60E345C587C}"/>
              </a:ext>
            </a:extLst>
          </p:cNvPr>
          <p:cNvSpPr>
            <a:spLocks noGrp="1"/>
          </p:cNvSpPr>
          <p:nvPr>
            <p:ph type="ftr" sz="quarter" idx="15"/>
          </p:nvPr>
        </p:nvSpPr>
        <p:spPr>
          <a:xfrm rot="5400000">
            <a:off x="-1088136" y="1348156"/>
            <a:ext cx="2805405" cy="365125"/>
          </a:xfrm>
        </p:spPr>
        <p:txBody>
          <a:bodyPr/>
          <a:lstStyle/>
          <a:p>
            <a:endParaRPr lang="en-US" dirty="0"/>
          </a:p>
        </p:txBody>
      </p:sp>
      <p:sp>
        <p:nvSpPr>
          <p:cNvPr id="16" name="Date Placeholder 15">
            <a:extLst>
              <a:ext uri="{FF2B5EF4-FFF2-40B4-BE49-F238E27FC236}">
                <a16:creationId xmlns:a16="http://schemas.microsoft.com/office/drawing/2014/main" id="{DE7CAF34-0308-5D80-21E7-16F61B05FEC3}"/>
              </a:ext>
            </a:extLst>
          </p:cNvPr>
          <p:cNvSpPr>
            <a:spLocks noGrp="1"/>
          </p:cNvSpPr>
          <p:nvPr>
            <p:ph type="dt" sz="half" idx="14"/>
          </p:nvPr>
        </p:nvSpPr>
        <p:spPr>
          <a:xfrm rot="5400000">
            <a:off x="-786384" y="4964515"/>
            <a:ext cx="2202644" cy="365125"/>
          </a:xfrm>
        </p:spPr>
        <p:txBody>
          <a:bodyPr/>
          <a:lstStyle/>
          <a:p>
            <a:fld id="{3B0ABE2A-FDAD-4660-88EB-AD9D38EF4228}" type="datetime1">
              <a:rPr lang="en-US" smtClean="0"/>
              <a:t>4/1/2026</a:t>
            </a:fld>
            <a:endParaRPr lang="en-US" dirty="0"/>
          </a:p>
        </p:txBody>
      </p:sp>
      <p:sp>
        <p:nvSpPr>
          <p:cNvPr id="18" name="Slide Number Placeholder 17">
            <a:extLst>
              <a:ext uri="{FF2B5EF4-FFF2-40B4-BE49-F238E27FC236}">
                <a16:creationId xmlns:a16="http://schemas.microsoft.com/office/drawing/2014/main" id="{443478A5-45DC-B15E-E14B-0424DA6DCB42}"/>
              </a:ext>
            </a:extLst>
          </p:cNvPr>
          <p:cNvSpPr>
            <a:spLocks noGrp="1"/>
          </p:cNvSpPr>
          <p:nvPr>
            <p:ph type="sldNum" sz="quarter" idx="16"/>
          </p:nvPr>
        </p:nvSpPr>
        <p:spPr>
          <a:xfrm>
            <a:off x="118872" y="6364859"/>
            <a:ext cx="365760" cy="365125"/>
          </a:xfrm>
        </p:spPr>
        <p:txBody>
          <a:bodyPr/>
          <a:lstStyle/>
          <a:p>
            <a:pPr algn="ctr"/>
            <a:fld id="{AEAA3239-9EA4-4A65-A281-97F994456D9F}" type="slidenum">
              <a:rPr lang="en-US" smtClean="0"/>
              <a:pPr/>
              <a:t>‹#›</a:t>
            </a:fld>
            <a:endParaRPr lang="en-US" dirty="0"/>
          </a:p>
        </p:txBody>
      </p:sp>
    </p:spTree>
    <p:extLst>
      <p:ext uri="{BB962C8B-B14F-4D97-AF65-F5344CB8AC3E}">
        <p14:creationId xmlns:p14="http://schemas.microsoft.com/office/powerpoint/2010/main" val="2352132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373880" y="5486400"/>
            <a:ext cx="7132320" cy="669472"/>
          </a:xfrm>
        </p:spPr>
        <p:txBody>
          <a:bodyPr anchor="ctr">
            <a:normAutofit/>
          </a:bodyPr>
          <a:lstStyle>
            <a:lvl1pPr algn="r">
              <a:lnSpc>
                <a:spcPct val="120000"/>
              </a:lnSpc>
              <a:defRPr sz="2800" cap="none" spc="0" baseline="0">
                <a:solidFill>
                  <a:schemeClr val="tx1"/>
                </a:solidFill>
                <a:latin typeface="+mj-lt"/>
                <a:ea typeface="Baskerville" panose="02020502070401020303" pitchFamily="18" charset="0"/>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4389120" y="128016"/>
            <a:ext cx="7132320" cy="5212080"/>
          </a:xfrm>
        </p:spPr>
        <p:txBody>
          <a:bodyPr anchor="t" anchorCtr="0">
            <a:normAutofit/>
          </a:bodyPr>
          <a:lstStyle>
            <a:lvl1pPr marL="0" indent="-164592">
              <a:lnSpc>
                <a:spcPct val="85000"/>
              </a:lnSpc>
              <a:spcBef>
                <a:spcPts val="600"/>
              </a:spcBef>
              <a:buNone/>
              <a:defRPr sz="6600" cap="all" baseline="0">
                <a:latin typeface="+mn-lt"/>
                <a:ea typeface="Baskerville" panose="02020502070401020303" pitchFamily="18" charset="0"/>
              </a:defRPr>
            </a:lvl1pPr>
          </a:lstStyle>
          <a:p>
            <a:pPr lvl="0"/>
            <a:r>
              <a:rPr lang="en-US" dirty="0"/>
              <a:t>Click to add Quote</a:t>
            </a:r>
          </a:p>
        </p:txBody>
      </p:sp>
      <p:sp>
        <p:nvSpPr>
          <p:cNvPr id="6" name="Oval 5">
            <a:extLst>
              <a:ext uri="{FF2B5EF4-FFF2-40B4-BE49-F238E27FC236}">
                <a16:creationId xmlns:a16="http://schemas.microsoft.com/office/drawing/2014/main" id="{12AD0831-6DD2-2C0C-5310-AB721D64E6EA}"/>
              </a:ext>
            </a:extLst>
          </p:cNvPr>
          <p:cNvSpPr/>
          <p:nvPr userDrawn="1"/>
        </p:nvSpPr>
        <p:spPr>
          <a:xfrm>
            <a:off x="1981200" y="5233416"/>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Oval 7">
            <a:extLst>
              <a:ext uri="{FF2B5EF4-FFF2-40B4-BE49-F238E27FC236}">
                <a16:creationId xmlns:a16="http://schemas.microsoft.com/office/drawing/2014/main" id="{98ACAB23-F028-42B6-8771-32267EFB8D43}"/>
              </a:ext>
            </a:extLst>
          </p:cNvPr>
          <p:cNvSpPr/>
          <p:nvPr userDrawn="1"/>
        </p:nvSpPr>
        <p:spPr>
          <a:xfrm>
            <a:off x="3178096" y="3724608"/>
            <a:ext cx="192024" cy="192024"/>
          </a:xfrm>
          <a:prstGeom prst="ellipse">
            <a:avLst/>
          </a:prstGeom>
          <a:solidFill>
            <a:srgbClr val="FBE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Footer Placeholder 7">
            <a:extLst>
              <a:ext uri="{FF2B5EF4-FFF2-40B4-BE49-F238E27FC236}">
                <a16:creationId xmlns:a16="http://schemas.microsoft.com/office/drawing/2014/main" id="{8056011F-82AD-89E4-A16A-175F169A3F07}"/>
              </a:ext>
            </a:extLst>
          </p:cNvPr>
          <p:cNvSpPr>
            <a:spLocks noGrp="1"/>
          </p:cNvSpPr>
          <p:nvPr>
            <p:ph type="ftr" sz="quarter" idx="15"/>
          </p:nvPr>
        </p:nvSpPr>
        <p:spPr>
          <a:xfrm>
            <a:off x="557784" y="6492240"/>
            <a:ext cx="2805405" cy="365125"/>
          </a:xfrm>
        </p:spPr>
        <p:txBody>
          <a:bodyPr/>
          <a:lstStyle/>
          <a:p>
            <a:endParaRPr lang="en-US" dirty="0"/>
          </a:p>
        </p:txBody>
      </p:sp>
      <p:sp>
        <p:nvSpPr>
          <p:cNvPr id="9" name="Date Placeholder 6">
            <a:extLst>
              <a:ext uri="{FF2B5EF4-FFF2-40B4-BE49-F238E27FC236}">
                <a16:creationId xmlns:a16="http://schemas.microsoft.com/office/drawing/2014/main" id="{0D78ECF9-E8A6-1C0D-6F9E-1D934BEE6CBB}"/>
              </a:ext>
            </a:extLst>
          </p:cNvPr>
          <p:cNvSpPr>
            <a:spLocks noGrp="1"/>
          </p:cNvSpPr>
          <p:nvPr>
            <p:ph type="dt" sz="half" idx="14"/>
          </p:nvPr>
        </p:nvSpPr>
        <p:spPr>
          <a:xfrm>
            <a:off x="8893929" y="6492240"/>
            <a:ext cx="2202644" cy="365125"/>
          </a:xfrm>
        </p:spPr>
        <p:txBody>
          <a:bodyPr/>
          <a:lstStyle/>
          <a:p>
            <a:fld id="{BB700F48-BE81-46C3-8A34-3B5B08E74DEF}" type="datetime1">
              <a:rPr lang="en-US" smtClean="0"/>
              <a:t>4/1/2026</a:t>
            </a:fld>
            <a:endParaRPr lang="en-US" dirty="0"/>
          </a:p>
        </p:txBody>
      </p:sp>
      <p:sp>
        <p:nvSpPr>
          <p:cNvPr id="11" name="Slide Number Placeholder 8">
            <a:extLst>
              <a:ext uri="{FF2B5EF4-FFF2-40B4-BE49-F238E27FC236}">
                <a16:creationId xmlns:a16="http://schemas.microsoft.com/office/drawing/2014/main" id="{D454EC88-6F5B-B4B2-FA39-9DDF65C382B7}"/>
              </a:ext>
            </a:extLst>
          </p:cNvPr>
          <p:cNvSpPr>
            <a:spLocks noGrp="1"/>
          </p:cNvSpPr>
          <p:nvPr>
            <p:ph type="sldNum" sz="quarter" idx="16"/>
          </p:nvPr>
        </p:nvSpPr>
        <p:spPr>
          <a:xfrm>
            <a:off x="11147096" y="6492240"/>
            <a:ext cx="429207" cy="365125"/>
          </a:xfrm>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78246072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389120" y="5486400"/>
            <a:ext cx="7132320" cy="667512"/>
          </a:xfrm>
        </p:spPr>
        <p:txBody>
          <a:bodyPr anchor="t" anchorCtr="0">
            <a:normAutofit/>
          </a:bodyPr>
          <a:lstStyle>
            <a:lvl1pPr algn="r">
              <a:lnSpc>
                <a:spcPct val="120000"/>
              </a:lnSpc>
              <a:defRPr sz="2800" b="0" cap="none" spc="0" baseline="0">
                <a:solidFill>
                  <a:schemeClr val="accent1"/>
                </a:solidFill>
                <a:latin typeface="+mj-lt"/>
                <a:ea typeface="Baskerville" panose="02020502070401020303" pitchFamily="18" charset="0"/>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4389120" y="128016"/>
            <a:ext cx="7132320" cy="5212080"/>
          </a:xfrm>
        </p:spPr>
        <p:txBody>
          <a:bodyPr anchor="t" anchorCtr="0">
            <a:normAutofit/>
          </a:bodyPr>
          <a:lstStyle>
            <a:lvl1pPr marL="0" indent="-164592">
              <a:lnSpc>
                <a:spcPct val="85000"/>
              </a:lnSpc>
              <a:spcBef>
                <a:spcPts val="0"/>
              </a:spcBef>
              <a:buNone/>
              <a:defRPr sz="6600" cap="all" baseline="0">
                <a:latin typeface="+mn-lt"/>
                <a:ea typeface="Baskerville" panose="02020502070401020303" pitchFamily="18" charset="0"/>
              </a:defRPr>
            </a:lvl1pPr>
          </a:lstStyle>
          <a:p>
            <a:pPr lvl="0"/>
            <a:r>
              <a:rPr lang="en-US" dirty="0"/>
              <a:t>Click to add Quote</a:t>
            </a:r>
          </a:p>
        </p:txBody>
      </p:sp>
      <p:sp>
        <p:nvSpPr>
          <p:cNvPr id="11" name="Footer Placeholder 10">
            <a:extLst>
              <a:ext uri="{FF2B5EF4-FFF2-40B4-BE49-F238E27FC236}">
                <a16:creationId xmlns:a16="http://schemas.microsoft.com/office/drawing/2014/main" id="{A39BEDA1-B814-0B26-983B-003AF372495E}"/>
              </a:ext>
            </a:extLst>
          </p:cNvPr>
          <p:cNvSpPr>
            <a:spLocks noGrp="1"/>
          </p:cNvSpPr>
          <p:nvPr>
            <p:ph type="ftr" sz="quarter" idx="15"/>
          </p:nvPr>
        </p:nvSpPr>
        <p:spPr/>
        <p:txBody>
          <a:bodyPr/>
          <a:lstStyle/>
          <a:p>
            <a:endParaRPr lang="en-US" dirty="0"/>
          </a:p>
        </p:txBody>
      </p:sp>
      <p:sp>
        <p:nvSpPr>
          <p:cNvPr id="10" name="Date Placeholder 9">
            <a:extLst>
              <a:ext uri="{FF2B5EF4-FFF2-40B4-BE49-F238E27FC236}">
                <a16:creationId xmlns:a16="http://schemas.microsoft.com/office/drawing/2014/main" id="{F8FCEDE1-F223-01C7-35AC-B8F7F40112FB}"/>
              </a:ext>
            </a:extLst>
          </p:cNvPr>
          <p:cNvSpPr>
            <a:spLocks noGrp="1"/>
          </p:cNvSpPr>
          <p:nvPr>
            <p:ph type="dt" sz="half" idx="14"/>
          </p:nvPr>
        </p:nvSpPr>
        <p:spPr/>
        <p:txBody>
          <a:bodyPr/>
          <a:lstStyle/>
          <a:p>
            <a:fld id="{E745EF75-245D-4302-8C1A-D0E1B125F011}" type="datetime1">
              <a:rPr lang="en-US" smtClean="0"/>
              <a:t>4/1/2026</a:t>
            </a:fld>
            <a:endParaRPr lang="en-US" dirty="0"/>
          </a:p>
        </p:txBody>
      </p:sp>
      <p:sp>
        <p:nvSpPr>
          <p:cNvPr id="12" name="Slide Number Placeholder 11">
            <a:extLst>
              <a:ext uri="{FF2B5EF4-FFF2-40B4-BE49-F238E27FC236}">
                <a16:creationId xmlns:a16="http://schemas.microsoft.com/office/drawing/2014/main" id="{FE3A1C94-A793-0CEF-DB20-783E8ABAF72A}"/>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sp>
        <p:nvSpPr>
          <p:cNvPr id="13" name="Oval 12">
            <a:extLst>
              <a:ext uri="{FF2B5EF4-FFF2-40B4-BE49-F238E27FC236}">
                <a16:creationId xmlns:a16="http://schemas.microsoft.com/office/drawing/2014/main" id="{440D5C78-6583-87FA-DE2F-7757651D7BAD}"/>
              </a:ext>
            </a:extLst>
          </p:cNvPr>
          <p:cNvSpPr/>
          <p:nvPr userDrawn="1"/>
        </p:nvSpPr>
        <p:spPr>
          <a:xfrm flipH="1">
            <a:off x="108130" y="6248400"/>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1E9C1AD-6FC9-A00F-DCBE-88F4E115A313}"/>
              </a:ext>
            </a:extLst>
          </p:cNvPr>
          <p:cNvSpPr/>
          <p:nvPr userDrawn="1"/>
        </p:nvSpPr>
        <p:spPr>
          <a:xfrm flipH="1">
            <a:off x="3429000" y="1434706"/>
            <a:ext cx="192024" cy="1920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1155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4" y="128016"/>
            <a:ext cx="10972800" cy="1965960"/>
          </a:xfrm>
        </p:spPr>
        <p:txBody>
          <a:bodyPr anchor="b">
            <a:normAutofit/>
          </a:bodyPr>
          <a:lstStyle>
            <a:lvl1pPr>
              <a:defRPr sz="72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557784" y="2468880"/>
            <a:ext cx="10972800" cy="3657600"/>
          </a:xfrm>
        </p:spPr>
        <p:txBody>
          <a:bodyPr/>
          <a:lstStyle>
            <a:lvl1pPr marL="0" indent="0">
              <a:buNone/>
              <a:defRPr>
                <a:solidFill>
                  <a:schemeClr val="accent3"/>
                </a:solidFill>
              </a:defRPr>
            </a:lvl1pPr>
            <a:lvl2pPr marL="228600" indent="0">
              <a:buNone/>
              <a:defRPr>
                <a:solidFill>
                  <a:schemeClr val="accent3"/>
                </a:solidFill>
              </a:defRPr>
            </a:lvl2pPr>
            <a:lvl3pPr marL="457200" indent="0">
              <a:buNone/>
              <a:defRPr>
                <a:solidFill>
                  <a:schemeClr val="accent3"/>
                </a:solidFill>
              </a:defRPr>
            </a:lvl3pPr>
            <a:lvl4pPr marL="685800" indent="0">
              <a:buNone/>
              <a:defRPr>
                <a:solidFill>
                  <a:schemeClr val="accent3"/>
                </a:solidFill>
              </a:defRPr>
            </a:lvl4pPr>
            <a:lvl5pPr marL="914400"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80068F4-6D12-40BB-8CCD-75E1A791EDAC}"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242045619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557784" y="128016"/>
            <a:ext cx="6858000" cy="1737360"/>
          </a:xfrm>
        </p:spPr>
        <p:txBody>
          <a:bodyPr anchor="t" anchorCtr="0">
            <a:noAutofit/>
          </a:bodyPr>
          <a:lstStyle>
            <a:lvl1pPr>
              <a:defRPr sz="72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828800" y="2103120"/>
            <a:ext cx="5538216" cy="4145280"/>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400"/>
            </a:lvl4pPr>
            <a:lvl5pPr marL="914400" indent="0">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accent6"/>
                </a:solidFill>
              </a:defRPr>
            </a:lvl1pPr>
          </a:lstStyle>
          <a:p>
            <a:endParaRPr lang="en-US" dirty="0">
              <a:solidFill>
                <a:schemeClr val="accent6"/>
              </a:solidFill>
            </a:endParaRP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accent6"/>
                </a:solidFill>
              </a:defRPr>
            </a:lvl1pPr>
          </a:lstStyle>
          <a:p>
            <a:fld id="{69315D3B-22EA-4CF2-885C-28F1635D7BCA}" type="datetime1">
              <a:rPr lang="en-US" smtClean="0"/>
              <a:t>4/1/2026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accent6"/>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80879092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7784" y="128016"/>
            <a:ext cx="10972800" cy="1371600"/>
          </a:xfrm>
        </p:spPr>
        <p:txBody>
          <a:bodyPr anchor="t" anchorCtr="0"/>
          <a:lstStyle>
            <a:lvl1pPr>
              <a:defRPr sz="5400"/>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557784" y="1825625"/>
            <a:ext cx="507492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55347" y="1825625"/>
            <a:ext cx="5075237"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59F45F9-6218-5DFF-6947-A5B3945A831D}"/>
              </a:ext>
            </a:extLst>
          </p:cNvPr>
          <p:cNvSpPr>
            <a:spLocks noGrp="1"/>
          </p:cNvSpPr>
          <p:nvPr>
            <p:ph type="ftr" sz="quarter" idx="17"/>
          </p:nvPr>
        </p:nvSpPr>
        <p:spPr>
          <a:xfrm>
            <a:off x="557784" y="6492240"/>
            <a:ext cx="2805405" cy="365125"/>
          </a:xfrm>
        </p:spPr>
        <p:txBody>
          <a:bodyPr/>
          <a:lstStyle/>
          <a:p>
            <a:endParaRPr lang="en-US" dirty="0"/>
          </a:p>
        </p:txBody>
      </p:sp>
      <p:sp>
        <p:nvSpPr>
          <p:cNvPr id="3" name="Date Placeholder 6">
            <a:extLst>
              <a:ext uri="{FF2B5EF4-FFF2-40B4-BE49-F238E27FC236}">
                <a16:creationId xmlns:a16="http://schemas.microsoft.com/office/drawing/2014/main" id="{F1575B7A-003D-4F0B-E815-07FFD834AA4C}"/>
              </a:ext>
            </a:extLst>
          </p:cNvPr>
          <p:cNvSpPr>
            <a:spLocks noGrp="1"/>
          </p:cNvSpPr>
          <p:nvPr>
            <p:ph type="dt" sz="half" idx="14"/>
          </p:nvPr>
        </p:nvSpPr>
        <p:spPr>
          <a:xfrm>
            <a:off x="8893929" y="6492240"/>
            <a:ext cx="2202644" cy="365125"/>
          </a:xfrm>
        </p:spPr>
        <p:txBody>
          <a:bodyPr/>
          <a:lstStyle/>
          <a:p>
            <a:fld id="{EB63FF88-BB3C-417B-8F8F-0827EAF1833A}" type="datetime1">
              <a:rPr lang="en-US" smtClean="0"/>
              <a:t>4/1/2026</a:t>
            </a:fld>
            <a:endParaRPr lang="en-US" dirty="0"/>
          </a:p>
        </p:txBody>
      </p:sp>
      <p:sp>
        <p:nvSpPr>
          <p:cNvPr id="9" name="Slide Number Placeholder 8">
            <a:extLst>
              <a:ext uri="{FF2B5EF4-FFF2-40B4-BE49-F238E27FC236}">
                <a16:creationId xmlns:a16="http://schemas.microsoft.com/office/drawing/2014/main" id="{261AFDDB-FBA4-2C49-C30B-A00F4A2D4D25}"/>
              </a:ext>
            </a:extLst>
          </p:cNvPr>
          <p:cNvSpPr>
            <a:spLocks noGrp="1"/>
          </p:cNvSpPr>
          <p:nvPr>
            <p:ph type="sldNum" sz="quarter" idx="18"/>
          </p:nvPr>
        </p:nvSpPr>
        <p:spPr>
          <a:xfrm>
            <a:off x="11147096" y="6492240"/>
            <a:ext cx="429207" cy="365125"/>
          </a:xfrm>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798494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557784" y="128016"/>
            <a:ext cx="10972800" cy="996308"/>
          </a:xfrm>
        </p:spPr>
        <p:txBody>
          <a:bodyPr anchor="t" anchorCtr="0"/>
          <a:lstStyle>
            <a:lvl1pPr>
              <a:defRPr sz="54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557784" y="1371600"/>
            <a:ext cx="5074920" cy="559834"/>
          </a:xfrm>
        </p:spPr>
        <p:txBody>
          <a:bodyPr anchor="b">
            <a:normAutofit/>
          </a:bodyPr>
          <a:lstStyle>
            <a:lvl1pPr marL="0" indent="0">
              <a:lnSpc>
                <a:spcPct val="90000"/>
              </a:lnSpc>
              <a:buNone/>
              <a:defRPr sz="16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557784" y="2103120"/>
            <a:ext cx="5075238" cy="399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55664" y="1371600"/>
            <a:ext cx="5074920" cy="559834"/>
          </a:xfrm>
        </p:spPr>
        <p:txBody>
          <a:bodyPr anchor="b">
            <a:normAutofit/>
          </a:bodyPr>
          <a:lstStyle>
            <a:lvl1pPr marL="0" indent="0">
              <a:lnSpc>
                <a:spcPct val="90000"/>
              </a:lnSpc>
              <a:buNone/>
              <a:defRPr sz="16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55028" y="2103120"/>
            <a:ext cx="5075556" cy="399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7">
            <a:extLst>
              <a:ext uri="{FF2B5EF4-FFF2-40B4-BE49-F238E27FC236}">
                <a16:creationId xmlns:a16="http://schemas.microsoft.com/office/drawing/2014/main" id="{1627B767-E6E8-98EB-27F5-FA0A38206AB9}"/>
              </a:ext>
            </a:extLst>
          </p:cNvPr>
          <p:cNvSpPr>
            <a:spLocks noGrp="1"/>
          </p:cNvSpPr>
          <p:nvPr>
            <p:ph type="ftr" sz="quarter" idx="17"/>
          </p:nvPr>
        </p:nvSpPr>
        <p:spPr>
          <a:xfrm>
            <a:off x="557784" y="6492240"/>
            <a:ext cx="2805405" cy="365125"/>
          </a:xfrm>
        </p:spPr>
        <p:txBody>
          <a:bodyPr/>
          <a:lstStyle/>
          <a:p>
            <a:endParaRPr lang="en-US" dirty="0"/>
          </a:p>
        </p:txBody>
      </p:sp>
      <p:sp>
        <p:nvSpPr>
          <p:cNvPr id="4" name="Date Placeholder 6">
            <a:extLst>
              <a:ext uri="{FF2B5EF4-FFF2-40B4-BE49-F238E27FC236}">
                <a16:creationId xmlns:a16="http://schemas.microsoft.com/office/drawing/2014/main" id="{3742E102-AA74-B077-338F-7DE8F2BA0552}"/>
              </a:ext>
            </a:extLst>
          </p:cNvPr>
          <p:cNvSpPr>
            <a:spLocks noGrp="1"/>
          </p:cNvSpPr>
          <p:nvPr>
            <p:ph type="dt" sz="half" idx="14"/>
          </p:nvPr>
        </p:nvSpPr>
        <p:spPr>
          <a:xfrm>
            <a:off x="8893929" y="6492240"/>
            <a:ext cx="2202644" cy="365125"/>
          </a:xfrm>
        </p:spPr>
        <p:txBody>
          <a:bodyPr/>
          <a:lstStyle/>
          <a:p>
            <a:fld id="{DA4EC5B9-A83B-4560-9110-6187CB752029}" type="datetime1">
              <a:rPr lang="en-US" smtClean="0"/>
              <a:t>4/1/2026</a:t>
            </a:fld>
            <a:endParaRPr lang="en-US" dirty="0"/>
          </a:p>
        </p:txBody>
      </p:sp>
      <p:sp>
        <p:nvSpPr>
          <p:cNvPr id="11" name="Slide Number Placeholder 8">
            <a:extLst>
              <a:ext uri="{FF2B5EF4-FFF2-40B4-BE49-F238E27FC236}">
                <a16:creationId xmlns:a16="http://schemas.microsoft.com/office/drawing/2014/main" id="{D96E18FC-5C7E-0A9D-6D67-1E2E0745F3BF}"/>
              </a:ext>
            </a:extLst>
          </p:cNvPr>
          <p:cNvSpPr>
            <a:spLocks noGrp="1"/>
          </p:cNvSpPr>
          <p:nvPr>
            <p:ph type="sldNum" sz="quarter" idx="18"/>
          </p:nvPr>
        </p:nvSpPr>
        <p:spPr>
          <a:xfrm>
            <a:off x="11147096" y="6492240"/>
            <a:ext cx="429207" cy="365125"/>
          </a:xfrm>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17371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577840" y="1411358"/>
            <a:ext cx="6035040" cy="2845567"/>
          </a:xfrm>
        </p:spPr>
        <p:txBody>
          <a:bodyPr vert="horz" lIns="91440" tIns="45720" rIns="91440" bIns="45720" rtlCol="0" anchor="b">
            <a:normAutofit/>
          </a:bodyPr>
          <a:lstStyle>
            <a:lvl1pPr>
              <a:defRPr lang="en-US" sz="6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577840" y="4403039"/>
            <a:ext cx="6035040" cy="1123122"/>
          </a:xfrm>
        </p:spPr>
        <p:txBody>
          <a:bodyPr vert="horz" lIns="91440" tIns="45720" rIns="91440" bIns="45720" rtlCol="0">
            <a:normAutofit/>
          </a:bodyPr>
          <a:lstStyle>
            <a:lvl1pPr marL="0" indent="0">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8" name="Picture Placeholder 13">
            <a:extLst>
              <a:ext uri="{FF2B5EF4-FFF2-40B4-BE49-F238E27FC236}">
                <a16:creationId xmlns:a16="http://schemas.microsoft.com/office/drawing/2014/main" id="{AE57B167-ADA4-AF91-48ED-F1C597D0E1BC}"/>
              </a:ext>
            </a:extLst>
          </p:cNvPr>
          <p:cNvSpPr>
            <a:spLocks noGrp="1"/>
          </p:cNvSpPr>
          <p:nvPr>
            <p:ph type="pic" sz="quarter" idx="18" hasCustomPrompt="1"/>
          </p:nvPr>
        </p:nvSpPr>
        <p:spPr>
          <a:xfrm>
            <a:off x="0" y="1"/>
            <a:ext cx="5052905" cy="6858000"/>
          </a:xfrm>
          <a:prstGeom prst="roundRect">
            <a:avLst>
              <a:gd name="adj" fmla="val 31186"/>
            </a:avLst>
          </a:pr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Footer Placeholder 9">
            <a:extLst>
              <a:ext uri="{FF2B5EF4-FFF2-40B4-BE49-F238E27FC236}">
                <a16:creationId xmlns:a16="http://schemas.microsoft.com/office/drawing/2014/main" id="{3800C370-B642-A4DA-2519-9348FE28D7DA}"/>
              </a:ext>
            </a:extLst>
          </p:cNvPr>
          <p:cNvSpPr>
            <a:spLocks noGrp="1"/>
          </p:cNvSpPr>
          <p:nvPr>
            <p:ph type="ftr" sz="quarter" idx="20"/>
          </p:nvPr>
        </p:nvSpPr>
        <p:spPr/>
        <p:txBody>
          <a:bodyPr/>
          <a:lstStyle>
            <a:lvl1pPr>
              <a:defRPr>
                <a:solidFill>
                  <a:schemeClr val="accent3"/>
                </a:solidFill>
              </a:defRPr>
            </a:lvl1pPr>
          </a:lstStyle>
          <a:p>
            <a:endParaRPr lang="en-US" dirty="0"/>
          </a:p>
        </p:txBody>
      </p:sp>
      <p:sp>
        <p:nvSpPr>
          <p:cNvPr id="9" name="Date Placeholder 8">
            <a:extLst>
              <a:ext uri="{FF2B5EF4-FFF2-40B4-BE49-F238E27FC236}">
                <a16:creationId xmlns:a16="http://schemas.microsoft.com/office/drawing/2014/main" id="{8B1BFBF4-4182-1DA0-739C-279D20ADB3C1}"/>
              </a:ext>
            </a:extLst>
          </p:cNvPr>
          <p:cNvSpPr>
            <a:spLocks noGrp="1"/>
          </p:cNvSpPr>
          <p:nvPr>
            <p:ph type="dt" sz="half" idx="19"/>
          </p:nvPr>
        </p:nvSpPr>
        <p:spPr/>
        <p:txBody>
          <a:bodyPr/>
          <a:lstStyle>
            <a:lvl1pPr>
              <a:defRPr>
                <a:solidFill>
                  <a:schemeClr val="accent3"/>
                </a:solidFill>
              </a:defRPr>
            </a:lvl1pPr>
          </a:lstStyle>
          <a:p>
            <a:fld id="{79125F68-0B35-466C-A101-4DD54ADBC4B4}" type="datetime1">
              <a:rPr lang="en-US" smtClean="0"/>
              <a:t>4/1/2026</a:t>
            </a:fld>
            <a:endParaRPr lang="en-US" dirty="0"/>
          </a:p>
        </p:txBody>
      </p:sp>
      <p:sp>
        <p:nvSpPr>
          <p:cNvPr id="11" name="Slide Number Placeholder 10">
            <a:extLst>
              <a:ext uri="{FF2B5EF4-FFF2-40B4-BE49-F238E27FC236}">
                <a16:creationId xmlns:a16="http://schemas.microsoft.com/office/drawing/2014/main" id="{6D3CF720-6B37-6915-D66F-3F7956B7D46B}"/>
              </a:ext>
            </a:extLst>
          </p:cNvPr>
          <p:cNvSpPr>
            <a:spLocks noGrp="1"/>
          </p:cNvSpPr>
          <p:nvPr>
            <p:ph type="sldNum" sz="quarter" idx="21"/>
          </p:nvPr>
        </p:nvSpPr>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12" name="Oval 11">
            <a:extLst>
              <a:ext uri="{FF2B5EF4-FFF2-40B4-BE49-F238E27FC236}">
                <a16:creationId xmlns:a16="http://schemas.microsoft.com/office/drawing/2014/main" id="{7F585619-9E74-6818-D3E6-39D7B2811D86}"/>
              </a:ext>
            </a:extLst>
          </p:cNvPr>
          <p:cNvSpPr/>
          <p:nvPr userDrawn="1"/>
        </p:nvSpPr>
        <p:spPr>
          <a:xfrm>
            <a:off x="5298948" y="381000"/>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7E10EA3-31FF-C8AE-C2A8-4F3248C73426}"/>
              </a:ext>
            </a:extLst>
          </p:cNvPr>
          <p:cNvSpPr/>
          <p:nvPr userDrawn="1"/>
        </p:nvSpPr>
        <p:spPr>
          <a:xfrm>
            <a:off x="5294376" y="1143000"/>
            <a:ext cx="192024" cy="192024"/>
          </a:xfrm>
          <a:prstGeom prst="ellipse">
            <a:avLst/>
          </a:prstGeom>
          <a:solidFill>
            <a:srgbClr val="FBE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65667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557784" y="128016"/>
            <a:ext cx="10972800" cy="1047835"/>
          </a:xfrm>
        </p:spPr>
        <p:txBody>
          <a:bodyPr anchor="t"/>
          <a:lstStyle>
            <a:lvl1pPr>
              <a:defRPr sz="5400"/>
            </a:lvl1p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C4AAB9D-8D83-40A3-859B-F47B417E9872}" type="datetime1">
              <a:rPr lang="en-US" smtClean="0"/>
              <a:t>4/1/2026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210340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D120D05-D939-49D9-A62E-597668A6BAE9}" type="datetime1">
              <a:rPr lang="en-US" smtClean="0"/>
              <a:t>4/1/2026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544528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0862B2-FA82-13AC-74D2-635A5A9423C5}"/>
              </a:ext>
            </a:extLst>
          </p:cNvPr>
          <p:cNvSpPr/>
          <p:nvPr userDrawn="1"/>
        </p:nvSpPr>
        <p:spPr>
          <a:xfrm>
            <a:off x="5105400" y="0"/>
            <a:ext cx="70866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57784" y="128015"/>
            <a:ext cx="4114800" cy="2560320"/>
          </a:xfrm>
        </p:spPr>
        <p:txBody>
          <a:bodyPr anchor="t">
            <a:norm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57784" y="2743200"/>
            <a:ext cx="4114800" cy="1554480"/>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638800" y="553615"/>
            <a:ext cx="5936166" cy="5755109"/>
          </a:xfrm>
        </p:spPr>
        <p:txBody>
          <a:bodyPr vert="horz" lIns="91440" tIns="45720" rIns="91440" bIns="45720" rtlCol="0">
            <a:normAutofit/>
          </a:bodyPr>
          <a:lstStyle>
            <a:lvl1pPr>
              <a:defRPr lang="en-US" dirty="0">
                <a:solidFill>
                  <a:schemeClr val="accent3"/>
                </a:solidFill>
              </a:defRPr>
            </a:lvl1pPr>
            <a:lvl2pPr>
              <a:defRPr lang="en-US" dirty="0">
                <a:solidFill>
                  <a:schemeClr val="accent3"/>
                </a:solidFill>
              </a:defRPr>
            </a:lvl2pPr>
            <a:lvl3pPr>
              <a:defRPr lang="en-US" dirty="0">
                <a:solidFill>
                  <a:schemeClr val="accent3"/>
                </a:solidFill>
              </a:defRPr>
            </a:lvl3pPr>
            <a:lvl4pPr>
              <a:defRPr lang="en-US" dirty="0">
                <a:solidFill>
                  <a:schemeClr val="accent3"/>
                </a:solidFill>
              </a:defRPr>
            </a:lvl4pPr>
            <a:lvl5pPr>
              <a:defRPr lang="en-US" dirty="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lvl1pPr>
              <a:defRPr>
                <a:solidFill>
                  <a:schemeClr val="accent3"/>
                </a:solidFill>
              </a:defRPr>
            </a:lvl1pPr>
          </a:lstStyle>
          <a:p>
            <a:endParaRPr lang="en-US" dirty="0">
              <a:solidFill>
                <a:schemeClr val="accent3"/>
              </a:solidFill>
            </a:endParaRP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lvl1pPr>
              <a:defRPr>
                <a:solidFill>
                  <a:schemeClr val="accent3"/>
                </a:solidFill>
              </a:defRPr>
            </a:lvl1pPr>
          </a:lstStyle>
          <a:p>
            <a:fld id="{E6A821B6-48D1-4BFA-A6C2-91BD255F8CAB}" type="datetime1">
              <a:rPr lang="en-US" smtClean="0"/>
              <a:t>4/1/2026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9" name="Oval 8">
            <a:extLst>
              <a:ext uri="{FF2B5EF4-FFF2-40B4-BE49-F238E27FC236}">
                <a16:creationId xmlns:a16="http://schemas.microsoft.com/office/drawing/2014/main" id="{CA5CF639-C19E-1136-2902-A309DF3CC707}"/>
              </a:ext>
            </a:extLst>
          </p:cNvPr>
          <p:cNvSpPr/>
          <p:nvPr userDrawn="1"/>
        </p:nvSpPr>
        <p:spPr>
          <a:xfrm>
            <a:off x="2819400" y="4495800"/>
            <a:ext cx="526245" cy="52624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Oval 9">
            <a:extLst>
              <a:ext uri="{FF2B5EF4-FFF2-40B4-BE49-F238E27FC236}">
                <a16:creationId xmlns:a16="http://schemas.microsoft.com/office/drawing/2014/main" id="{D0940876-2399-1BCA-CDC2-41E721A387A7}"/>
              </a:ext>
            </a:extLst>
          </p:cNvPr>
          <p:cNvSpPr/>
          <p:nvPr userDrawn="1"/>
        </p:nvSpPr>
        <p:spPr>
          <a:xfrm>
            <a:off x="152400" y="6633972"/>
            <a:ext cx="192024" cy="1920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099322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63013D-67E3-68C0-2CA4-9EAE64F84B58}"/>
              </a:ext>
            </a:extLst>
          </p:cNvPr>
          <p:cNvSpPr/>
          <p:nvPr userDrawn="1"/>
        </p:nvSpPr>
        <p:spPr>
          <a:xfrm flipH="1">
            <a:off x="0" y="0"/>
            <a:ext cx="5105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128016"/>
            <a:ext cx="3931920" cy="2462784"/>
          </a:xfrm>
        </p:spPr>
        <p:txBody>
          <a:bodyPr anchor="t">
            <a:normAutofit/>
          </a:bodyPr>
          <a:lstStyle>
            <a:lvl1pPr>
              <a:defRPr sz="4400"/>
            </a:lvl1pPr>
          </a:lstStyle>
          <a:p>
            <a:r>
              <a:rPr lang="en-US" dirty="0"/>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rot="5400000">
            <a:off x="-1088136" y="1348156"/>
            <a:ext cx="2805405" cy="365125"/>
          </a:xfrm>
        </p:spPr>
        <p:txBody>
          <a:body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rot="5400000">
            <a:off x="-786384" y="4964515"/>
            <a:ext cx="2202644" cy="365125"/>
          </a:xfrm>
        </p:spPr>
        <p:txBody>
          <a:bodyPr/>
          <a:lstStyle/>
          <a:p>
            <a:fld id="{ADC76F64-45FC-4EEB-8E68-753B258F6671}" type="datetime1">
              <a:rPr lang="en-US" smtClean="0"/>
              <a:t>4/1/2026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8872" y="6364859"/>
            <a:ext cx="365760" cy="365125"/>
          </a:xfrm>
        </p:spPr>
        <p:txBody>
          <a:bodyPr/>
          <a:lstStyle/>
          <a:p>
            <a:fld id="{AEAA3239-9EA4-4A65-A281-97F994456D9F}" type="slidenum">
              <a:rPr lang="en-US" smtClean="0"/>
              <a:t>‹#›</a:t>
            </a:fld>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3291840"/>
            <a:ext cx="3931920" cy="3434638"/>
          </a:xfrm>
        </p:spPr>
        <p:txBody>
          <a:bodyPr anchor="b">
            <a:normAutofit/>
          </a:bodyPr>
          <a:lstStyle>
            <a:lvl1pPr marL="0" indent="0">
              <a:buNone/>
              <a:defRPr sz="2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836920" y="927721"/>
            <a:ext cx="5643200" cy="5002559"/>
          </a:xfrm>
          <a:prstGeom prst="roundRect">
            <a:avLst>
              <a:gd name="adj" fmla="val 28205"/>
            </a:avLst>
          </a:prstGeo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1" name="Oval 10">
            <a:extLst>
              <a:ext uri="{FF2B5EF4-FFF2-40B4-BE49-F238E27FC236}">
                <a16:creationId xmlns:a16="http://schemas.microsoft.com/office/drawing/2014/main" id="{CFA4579C-9B68-D10C-739F-23F991BCDECB}"/>
              </a:ext>
            </a:extLst>
          </p:cNvPr>
          <p:cNvSpPr/>
          <p:nvPr userDrawn="1"/>
        </p:nvSpPr>
        <p:spPr>
          <a:xfrm>
            <a:off x="5538216" y="5538216"/>
            <a:ext cx="557784" cy="5577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1D93EBFD-0AB8-4BD6-5487-ABEA60A2F381}"/>
              </a:ext>
            </a:extLst>
          </p:cNvPr>
          <p:cNvSpPr/>
          <p:nvPr userDrawn="1"/>
        </p:nvSpPr>
        <p:spPr>
          <a:xfrm>
            <a:off x="11430000" y="1187308"/>
            <a:ext cx="260492" cy="26049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152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57784" y="128016"/>
            <a:ext cx="9598152" cy="4144566"/>
          </a:xfrm>
        </p:spPr>
        <p:txBody>
          <a:bodyPr vert="horz" lIns="91440" tIns="45720" rIns="91440" bIns="45720" rtlCol="0" anchor="t">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57784" y="5200102"/>
            <a:ext cx="7769354" cy="1200698"/>
          </a:xfrm>
        </p:spPr>
        <p:txBody>
          <a:bodyPr vert="horz" lIns="91440" tIns="45720" rIns="91440" bIns="45720" rtlCol="0" anchor="b">
            <a:normAutofit/>
          </a:bodyPr>
          <a:lstStyle>
            <a:lvl1pPr marL="0" indent="0">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accent3"/>
                </a:solidFill>
              </a:defRPr>
            </a:lvl1pPr>
          </a:lstStyle>
          <a:p>
            <a:endParaRPr lang="en-US" dirty="0">
              <a:solidFill>
                <a:schemeClr val="accent3"/>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accent3"/>
                </a:solidFill>
              </a:defRPr>
            </a:lvl1pPr>
          </a:lstStyle>
          <a:p>
            <a:fld id="{4251F9CC-4E68-44E6-9BC1-5E3E61FECFBD}" type="datetime1">
              <a:rPr lang="en-US" smtClean="0"/>
              <a:t>4/1/2026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7" name="Oval 6">
            <a:extLst>
              <a:ext uri="{FF2B5EF4-FFF2-40B4-BE49-F238E27FC236}">
                <a16:creationId xmlns:a16="http://schemas.microsoft.com/office/drawing/2014/main" id="{97D47EF8-9B32-738E-F3B1-49446A9DE2BF}"/>
              </a:ext>
            </a:extLst>
          </p:cNvPr>
          <p:cNvSpPr/>
          <p:nvPr userDrawn="1"/>
        </p:nvSpPr>
        <p:spPr>
          <a:xfrm>
            <a:off x="10654284" y="304800"/>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46B8741-837F-2C10-E962-017B624F342A}"/>
              </a:ext>
            </a:extLst>
          </p:cNvPr>
          <p:cNvSpPr/>
          <p:nvPr userDrawn="1"/>
        </p:nvSpPr>
        <p:spPr>
          <a:xfrm>
            <a:off x="11314176" y="990600"/>
            <a:ext cx="192024" cy="192024"/>
          </a:xfrm>
          <a:prstGeom prst="ellipse">
            <a:avLst/>
          </a:prstGeom>
          <a:solidFill>
            <a:srgbClr val="FBE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07914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77440" y="128016"/>
            <a:ext cx="9144000" cy="3933349"/>
          </a:xfrm>
        </p:spPr>
        <p:txBody>
          <a:bodyPr vert="horz" lIns="91440" tIns="45720" rIns="91440" bIns="45720" rtlCol="0" anchor="t" anchorCtr="0">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6000" y="4724400"/>
            <a:ext cx="5513833" cy="1676400"/>
          </a:xfrm>
        </p:spPr>
        <p:txBody>
          <a:bodyPr vert="horz" lIns="91440" tIns="45720" rIns="91440" bIns="45720" rtlCol="0" anchor="b" anchorCtr="0">
            <a:normAutofit/>
          </a:bodyPr>
          <a:lstStyle>
            <a:lvl1pPr marL="0" indent="0" algn="r">
              <a:lnSpc>
                <a:spcPct val="70000"/>
              </a:lnSpc>
              <a:spcBef>
                <a:spcPts val="600"/>
              </a:spcBef>
              <a:buNone/>
              <a:defRPr lang="en-US" sz="2800" dirty="0">
                <a:solidFill>
                  <a:schemeClr val="accent3"/>
                </a:solidFill>
              </a:defRPr>
            </a:lvl1pPr>
          </a:lstStyle>
          <a:p>
            <a:pPr lvl="0"/>
            <a:r>
              <a:rPr lang="en-US" dirty="0"/>
              <a:t>Click to edit Master subtitle style</a:t>
            </a:r>
          </a:p>
        </p:txBody>
      </p:sp>
      <p:sp>
        <p:nvSpPr>
          <p:cNvPr id="8" name="Footer Placeholder 7">
            <a:extLst>
              <a:ext uri="{FF2B5EF4-FFF2-40B4-BE49-F238E27FC236}">
                <a16:creationId xmlns:a16="http://schemas.microsoft.com/office/drawing/2014/main" id="{7406D008-C1FE-4D26-3910-F17E8C76EEEF}"/>
              </a:ext>
            </a:extLst>
          </p:cNvPr>
          <p:cNvSpPr>
            <a:spLocks noGrp="1"/>
          </p:cNvSpPr>
          <p:nvPr>
            <p:ph type="ftr" sz="quarter" idx="11"/>
          </p:nvPr>
        </p:nvSpPr>
        <p:spPr>
          <a:xfrm rot="5400000">
            <a:off x="-1088136" y="1348156"/>
            <a:ext cx="2805405" cy="365125"/>
          </a:xfrm>
        </p:spPr>
        <p:txBody>
          <a:bodyPr/>
          <a:lstStyle>
            <a:lvl1pPr>
              <a:defRPr>
                <a:solidFill>
                  <a:schemeClr val="accent3"/>
                </a:solidFill>
              </a:defRPr>
            </a:lvl1pPr>
          </a:lstStyle>
          <a:p>
            <a:endParaRPr lang="en-US" dirty="0"/>
          </a:p>
        </p:txBody>
      </p:sp>
      <p:sp>
        <p:nvSpPr>
          <p:cNvPr id="7" name="Date Placeholder 6">
            <a:extLst>
              <a:ext uri="{FF2B5EF4-FFF2-40B4-BE49-F238E27FC236}">
                <a16:creationId xmlns:a16="http://schemas.microsoft.com/office/drawing/2014/main" id="{7FA5D538-62A8-08A0-CF10-C1B18FEB8E09}"/>
              </a:ext>
            </a:extLst>
          </p:cNvPr>
          <p:cNvSpPr>
            <a:spLocks noGrp="1"/>
          </p:cNvSpPr>
          <p:nvPr>
            <p:ph type="dt" sz="half" idx="10"/>
          </p:nvPr>
        </p:nvSpPr>
        <p:spPr>
          <a:xfrm rot="5400000">
            <a:off x="-786384" y="4964515"/>
            <a:ext cx="2202644" cy="365125"/>
          </a:xfrm>
        </p:spPr>
        <p:txBody>
          <a:bodyPr/>
          <a:lstStyle>
            <a:lvl1pPr>
              <a:defRPr>
                <a:solidFill>
                  <a:schemeClr val="accent3"/>
                </a:solidFill>
              </a:defRPr>
            </a:lvl1pPr>
          </a:lstStyle>
          <a:p>
            <a:fld id="{210F49FE-BA8A-4AB2-B842-5430FD6B65CC}" type="datetime1">
              <a:rPr lang="en-US" smtClean="0"/>
              <a:t>4/1/2026</a:t>
            </a:fld>
            <a:endParaRPr lang="en-US" dirty="0"/>
          </a:p>
        </p:txBody>
      </p:sp>
      <p:sp>
        <p:nvSpPr>
          <p:cNvPr id="9" name="Slide Number Placeholder 8">
            <a:extLst>
              <a:ext uri="{FF2B5EF4-FFF2-40B4-BE49-F238E27FC236}">
                <a16:creationId xmlns:a16="http://schemas.microsoft.com/office/drawing/2014/main" id="{0B724CF6-CE86-BEC9-8F59-BA764DD1F2C7}"/>
              </a:ext>
            </a:extLst>
          </p:cNvPr>
          <p:cNvSpPr>
            <a:spLocks noGrp="1"/>
          </p:cNvSpPr>
          <p:nvPr>
            <p:ph type="sldNum" sz="quarter" idx="12"/>
          </p:nvPr>
        </p:nvSpPr>
        <p:spPr>
          <a:xfrm>
            <a:off x="118872" y="6364859"/>
            <a:ext cx="365760" cy="365125"/>
          </a:xfrm>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10" name="Oval 9">
            <a:extLst>
              <a:ext uri="{FF2B5EF4-FFF2-40B4-BE49-F238E27FC236}">
                <a16:creationId xmlns:a16="http://schemas.microsoft.com/office/drawing/2014/main" id="{8C2DF859-060B-436B-C720-7E4458EE758C}"/>
              </a:ext>
            </a:extLst>
          </p:cNvPr>
          <p:cNvSpPr/>
          <p:nvPr userDrawn="1"/>
        </p:nvSpPr>
        <p:spPr>
          <a:xfrm>
            <a:off x="1125680" y="2057400"/>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BE727DA-498D-73E1-AC4B-85295953508D}"/>
              </a:ext>
            </a:extLst>
          </p:cNvPr>
          <p:cNvSpPr/>
          <p:nvPr userDrawn="1"/>
        </p:nvSpPr>
        <p:spPr>
          <a:xfrm>
            <a:off x="2322576" y="4181808"/>
            <a:ext cx="192024" cy="192024"/>
          </a:xfrm>
          <a:prstGeom prst="ellipse">
            <a:avLst/>
          </a:prstGeom>
          <a:solidFill>
            <a:srgbClr val="FBE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24259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28016"/>
            <a:ext cx="10820400" cy="4748784"/>
          </a:xfrm>
        </p:spPr>
        <p:txBody>
          <a:bodyPr anchor="t" anchorCtr="0">
            <a:normAutofit/>
          </a:bodyPr>
          <a:lstStyle>
            <a:lvl1pPr algn="ctr">
              <a:defRPr sz="8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1" y="5371490"/>
            <a:ext cx="10820399" cy="1029310"/>
          </a:xfrm>
        </p:spPr>
        <p:txBody>
          <a:bodyPr anchor="b" anchorCtr="0">
            <a:normAutofit/>
          </a:bodyPr>
          <a:lstStyle>
            <a:lvl1pPr marL="0" indent="0" algn="ctr">
              <a:lnSpc>
                <a:spcPct val="70000"/>
              </a:lnSpc>
              <a:spcBef>
                <a:spcPts val="600"/>
              </a:spcBef>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Footer Placeholder 7">
            <a:extLst>
              <a:ext uri="{FF2B5EF4-FFF2-40B4-BE49-F238E27FC236}">
                <a16:creationId xmlns:a16="http://schemas.microsoft.com/office/drawing/2014/main" id="{DDA79713-352F-825B-A570-332BD98ED766}"/>
              </a:ext>
            </a:extLst>
          </p:cNvPr>
          <p:cNvSpPr>
            <a:spLocks noGrp="1"/>
          </p:cNvSpPr>
          <p:nvPr>
            <p:ph type="ftr" sz="quarter" idx="15"/>
          </p:nvPr>
        </p:nvSpPr>
        <p:spPr>
          <a:xfrm>
            <a:off x="612647" y="6492240"/>
            <a:ext cx="2805405" cy="365125"/>
          </a:xfrm>
        </p:spPr>
        <p:txBody>
          <a:bodyPr/>
          <a:lstStyle>
            <a:lvl1pPr>
              <a:defRPr>
                <a:solidFill>
                  <a:schemeClr val="accent3"/>
                </a:solidFill>
              </a:defRPr>
            </a:lvl1pPr>
          </a:lstStyle>
          <a:p>
            <a:endParaRPr lang="en-US" dirty="0">
              <a:solidFill>
                <a:schemeClr val="accent3"/>
              </a:solidFill>
            </a:endParaRPr>
          </a:p>
        </p:txBody>
      </p:sp>
      <p:sp>
        <p:nvSpPr>
          <p:cNvPr id="8" name="Date Placeholder 6">
            <a:extLst>
              <a:ext uri="{FF2B5EF4-FFF2-40B4-BE49-F238E27FC236}">
                <a16:creationId xmlns:a16="http://schemas.microsoft.com/office/drawing/2014/main" id="{471D8B2E-C607-6503-B3A8-731CEBDE0117}"/>
              </a:ext>
            </a:extLst>
          </p:cNvPr>
          <p:cNvSpPr>
            <a:spLocks noGrp="1"/>
          </p:cNvSpPr>
          <p:nvPr>
            <p:ph type="dt" sz="half" idx="14"/>
          </p:nvPr>
        </p:nvSpPr>
        <p:spPr>
          <a:xfrm>
            <a:off x="8893929" y="6492240"/>
            <a:ext cx="2202644" cy="365125"/>
          </a:xfrm>
        </p:spPr>
        <p:txBody>
          <a:bodyPr/>
          <a:lstStyle>
            <a:lvl1pPr>
              <a:defRPr>
                <a:solidFill>
                  <a:schemeClr val="accent3"/>
                </a:solidFill>
              </a:defRPr>
            </a:lvl1pPr>
          </a:lstStyle>
          <a:p>
            <a:fld id="{92F71CA5-E5AA-4BDF-A577-F7F2A5E0A788}" type="datetime1">
              <a:rPr lang="en-US" smtClean="0"/>
              <a:t>4/1/2026</a:t>
            </a:fld>
            <a:endParaRPr lang="en-US" dirty="0"/>
          </a:p>
        </p:txBody>
      </p:sp>
      <p:sp>
        <p:nvSpPr>
          <p:cNvPr id="10" name="Slide Number Placeholder 8">
            <a:extLst>
              <a:ext uri="{FF2B5EF4-FFF2-40B4-BE49-F238E27FC236}">
                <a16:creationId xmlns:a16="http://schemas.microsoft.com/office/drawing/2014/main" id="{52A1C5CE-5C42-514C-EDB0-4DBCE25E7CF3}"/>
              </a:ext>
            </a:extLst>
          </p:cNvPr>
          <p:cNvSpPr>
            <a:spLocks noGrp="1"/>
          </p:cNvSpPr>
          <p:nvPr>
            <p:ph type="sldNum" sz="quarter" idx="16"/>
          </p:nvPr>
        </p:nvSpPr>
        <p:spPr>
          <a:xfrm>
            <a:off x="11147096" y="6492240"/>
            <a:ext cx="429207" cy="365125"/>
          </a:xfrm>
        </p:spPr>
        <p:txBody>
          <a:bodyPr/>
          <a:lstStyle>
            <a:lvl1pPr>
              <a:defRPr>
                <a:solidFill>
                  <a:schemeClr val="accent3"/>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8685812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0" y="2027271"/>
            <a:ext cx="7909560" cy="4906929"/>
          </a:xfrm>
        </p:spPr>
        <p:txBody>
          <a:bodyPr vert="horz" lIns="91440" tIns="45720" rIns="91440" bIns="45720" rtlCol="0" anchor="b">
            <a:normAutofit/>
          </a:bodyPr>
          <a:lstStyle>
            <a:lvl1pPr>
              <a:defRPr lang="en-US" sz="8000" dirty="0"/>
            </a:lvl1pPr>
          </a:lstStyle>
          <a:p>
            <a:pPr lvl="0"/>
            <a:r>
              <a:rPr lang="en-US" dirty="0"/>
              <a:t>Section Header</a:t>
            </a:r>
          </a:p>
        </p:txBody>
      </p:sp>
      <p:sp>
        <p:nvSpPr>
          <p:cNvPr id="7" name="Footer Placeholder 6">
            <a:extLst>
              <a:ext uri="{FF2B5EF4-FFF2-40B4-BE49-F238E27FC236}">
                <a16:creationId xmlns:a16="http://schemas.microsoft.com/office/drawing/2014/main" id="{82874E71-C390-1AC7-BD29-853CA241CBD0}"/>
              </a:ext>
            </a:extLst>
          </p:cNvPr>
          <p:cNvSpPr>
            <a:spLocks noGrp="1"/>
          </p:cNvSpPr>
          <p:nvPr>
            <p:ph type="ftr" sz="quarter" idx="11"/>
          </p:nvPr>
        </p:nvSpPr>
        <p:spPr/>
        <p:txBody>
          <a:bodyPr/>
          <a:lstStyle>
            <a:lvl1pPr>
              <a:defRPr>
                <a:solidFill>
                  <a:schemeClr val="accent3"/>
                </a:solidFill>
              </a:defRPr>
            </a:lvl1pPr>
          </a:lstStyle>
          <a:p>
            <a:endParaRPr lang="en-US" dirty="0"/>
          </a:p>
        </p:txBody>
      </p:sp>
      <p:sp>
        <p:nvSpPr>
          <p:cNvPr id="3" name="Date Placeholder 2">
            <a:extLst>
              <a:ext uri="{FF2B5EF4-FFF2-40B4-BE49-F238E27FC236}">
                <a16:creationId xmlns:a16="http://schemas.microsoft.com/office/drawing/2014/main" id="{7228334E-762E-2CCE-FE21-3E6EF6250964}"/>
              </a:ext>
            </a:extLst>
          </p:cNvPr>
          <p:cNvSpPr>
            <a:spLocks noGrp="1"/>
          </p:cNvSpPr>
          <p:nvPr>
            <p:ph type="dt" sz="half" idx="10"/>
          </p:nvPr>
        </p:nvSpPr>
        <p:spPr/>
        <p:txBody>
          <a:bodyPr/>
          <a:lstStyle>
            <a:lvl1pPr>
              <a:defRPr>
                <a:solidFill>
                  <a:schemeClr val="accent3"/>
                </a:solidFill>
              </a:defRPr>
            </a:lvl1pPr>
          </a:lstStyle>
          <a:p>
            <a:fld id="{F03200DF-8801-472F-85E0-D17550E12032}" type="datetime1">
              <a:rPr lang="en-US" smtClean="0"/>
              <a:t>4/1/2026</a:t>
            </a:fld>
            <a:endParaRPr lang="en-US" dirty="0"/>
          </a:p>
        </p:txBody>
      </p:sp>
      <p:sp>
        <p:nvSpPr>
          <p:cNvPr id="8" name="Slide Number Placeholder 7">
            <a:extLst>
              <a:ext uri="{FF2B5EF4-FFF2-40B4-BE49-F238E27FC236}">
                <a16:creationId xmlns:a16="http://schemas.microsoft.com/office/drawing/2014/main" id="{825C8686-2B98-D109-E8A2-4A87C9DD9E22}"/>
              </a:ext>
            </a:extLst>
          </p:cNvPr>
          <p:cNvSpPr>
            <a:spLocks noGrp="1"/>
          </p:cNvSpPr>
          <p:nvPr>
            <p:ph type="sldNum" sz="quarter" idx="12"/>
          </p:nvPr>
        </p:nvSpPr>
        <p:spPr/>
        <p:txBody>
          <a:bodyPr/>
          <a:lstStyle>
            <a:lvl1pPr>
              <a:defRPr>
                <a:solidFill>
                  <a:schemeClr val="accent3"/>
                </a:solidFill>
              </a:defRPr>
            </a:lvl1pPr>
          </a:lstStyle>
          <a:p>
            <a:fld id="{AEAA3239-9EA4-4A65-A281-97F994456D9F}" type="slidenum">
              <a:rPr lang="en-US" smtClean="0"/>
              <a:pPr/>
              <a:t>‹#›</a:t>
            </a:fld>
            <a:endParaRPr lang="en-US" dirty="0"/>
          </a:p>
        </p:txBody>
      </p:sp>
      <p:sp>
        <p:nvSpPr>
          <p:cNvPr id="9" name="Oval 8">
            <a:extLst>
              <a:ext uri="{FF2B5EF4-FFF2-40B4-BE49-F238E27FC236}">
                <a16:creationId xmlns:a16="http://schemas.microsoft.com/office/drawing/2014/main" id="{22882B81-65A9-75AB-E242-997709F05AFB}"/>
              </a:ext>
            </a:extLst>
          </p:cNvPr>
          <p:cNvSpPr/>
          <p:nvPr userDrawn="1"/>
        </p:nvSpPr>
        <p:spPr>
          <a:xfrm>
            <a:off x="9388703" y="381000"/>
            <a:ext cx="557784" cy="557784"/>
          </a:xfrm>
          <a:prstGeom prst="ellipse">
            <a:avLst/>
          </a:prstGeom>
          <a:solidFill>
            <a:srgbClr val="2B28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797DCA5-BAE4-39E1-8B89-62B4EA3CEC66}"/>
              </a:ext>
            </a:extLst>
          </p:cNvPr>
          <p:cNvSpPr/>
          <p:nvPr userDrawn="1"/>
        </p:nvSpPr>
        <p:spPr>
          <a:xfrm>
            <a:off x="10585599" y="2505408"/>
            <a:ext cx="192024" cy="19202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237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557784" y="128016"/>
            <a:ext cx="10963655" cy="97237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629786"/>
            <a:ext cx="10963656"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rot="5400000">
            <a:off x="10771260" y="4964515"/>
            <a:ext cx="2202644" cy="365125"/>
          </a:xfrm>
          <a:prstGeom prst="rect">
            <a:avLst/>
          </a:prstGeom>
        </p:spPr>
        <p:txBody>
          <a:bodyPr vert="horz" lIns="91440" tIns="45720" rIns="91440" bIns="45720" rtlCol="0" anchor="ctr"/>
          <a:lstStyle>
            <a:lvl1pPr algn="r" rtl="0">
              <a:defRPr sz="1000">
                <a:solidFill>
                  <a:schemeClr val="tx1"/>
                </a:solidFill>
                <a:latin typeface="+mn-lt"/>
                <a:ea typeface="Baskerville" panose="02020502070401020303" pitchFamily="18" charset="0"/>
              </a:defRPr>
            </a:lvl1pPr>
          </a:lstStyle>
          <a:p>
            <a:fld id="{1F4CE3AF-7AC0-46E1-833F-D05A632F09A8}" type="datetime1">
              <a:rPr lang="en-US" smtClean="0"/>
              <a:t>4/1/2026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0469880" y="1348156"/>
            <a:ext cx="2805405" cy="365125"/>
          </a:xfrm>
          <a:prstGeom prst="rect">
            <a:avLst/>
          </a:prstGeom>
        </p:spPr>
        <p:txBody>
          <a:bodyPr vert="horz" lIns="91440" tIns="45720" rIns="91440" bIns="45720" rtlCol="0" anchor="ctr"/>
          <a:lstStyle>
            <a:lvl1pPr algn="l" rtl="0">
              <a:defRPr sz="1000">
                <a:solidFill>
                  <a:schemeClr val="tx1"/>
                </a:solidFill>
                <a:latin typeface="+mn-lt"/>
                <a:ea typeface="Baskerville" panose="02020502070401020303" pitchFamily="18"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73840" y="6364859"/>
            <a:ext cx="365760" cy="365125"/>
          </a:xfrm>
          <a:prstGeom prst="rect">
            <a:avLst/>
          </a:prstGeom>
        </p:spPr>
        <p:txBody>
          <a:bodyPr vert="horz" lIns="91440" tIns="45720" rIns="91440" bIns="45720" rtlCol="0" anchor="ctr"/>
          <a:lstStyle>
            <a:lvl1pPr algn="ctr" rtl="0">
              <a:defRPr sz="1000">
                <a:solidFill>
                  <a:schemeClr val="tx1"/>
                </a:solidFill>
                <a:latin typeface="+mn-lt"/>
                <a:ea typeface="Baskerville" panose="02020502070401020303" pitchFamily="18"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550998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sldNum="0" hdr="0" dt="0"/>
  <p:txStyles>
    <p:titleStyle>
      <a:lvl1pPr algn="l" defTabSz="914400" rtl="0" eaLnBrk="1" latinLnBrk="0" hangingPunct="1">
        <a:lnSpc>
          <a:spcPct val="85000"/>
        </a:lnSpc>
        <a:spcBef>
          <a:spcPct val="0"/>
        </a:spcBef>
        <a:buNone/>
        <a:defRPr sz="6000" b="0" kern="1200" cap="all" spc="0" baseline="0">
          <a:solidFill>
            <a:schemeClr val="accent6"/>
          </a:solidFill>
          <a:latin typeface="+mj-lt"/>
          <a:ea typeface="Baskerville" panose="02020502070401020303" pitchFamily="18"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accent6"/>
          </a:solidFill>
          <a:latin typeface="+mn-lt"/>
          <a:ea typeface="Baskerville" panose="02020502070401020303" pitchFamily="18" charset="0"/>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accent6"/>
          </a:solidFill>
          <a:latin typeface="+mn-lt"/>
          <a:ea typeface="Baskerville" panose="02020502070401020303" pitchFamily="18" charset="0"/>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accent6"/>
          </a:solidFill>
          <a:latin typeface="+mn-lt"/>
          <a:ea typeface="Baskerville" panose="02020502070401020303" pitchFamily="18" charset="0"/>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accent6"/>
          </a:solidFill>
          <a:latin typeface="+mn-lt"/>
          <a:ea typeface="Baskerville" panose="02020502070401020303" pitchFamily="18" charset="0"/>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accent6"/>
          </a:solidFill>
          <a:latin typeface="+mn-lt"/>
          <a:ea typeface="Baskerville" panose="02020502070401020303"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royalcaribbean.com/guides/alaska-glacier-cruise-tours" TargetMode="External"/><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www.harryanddavid.com/articles/recipes/surf-and-turf-recipe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F05BDD-0791-4F79-8D24-DEBE6863E06F}"/>
              </a:ext>
            </a:extLst>
          </p:cNvPr>
          <p:cNvSpPr txBox="1"/>
          <p:nvPr/>
        </p:nvSpPr>
        <p:spPr>
          <a:xfrm>
            <a:off x="0" y="843855"/>
            <a:ext cx="5753100" cy="4567594"/>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normAutofit/>
          </a:bodyPr>
          <a:lstStyle/>
          <a:p>
            <a:pPr marL="0" algn="l">
              <a:buNone/>
            </a:pPr>
            <a:r>
              <a:rPr sz="4800" b="0" dirty="0">
                <a:solidFill>
                  <a:srgbClr val="E44B25"/>
                </a:solidFill>
                <a:effectLst/>
                <a:latin typeface="Baskerville Old Face" panose="02020602080505020303" pitchFamily="18" charset="77"/>
              </a:rPr>
              <a:t>45TH REUNION ALASKAN CRUISE</a:t>
            </a:r>
            <a:r>
              <a:rPr dirty="0">
                <a:effectLst/>
              </a:rPr>
              <a:t> </a:t>
            </a:r>
            <a:endParaRPr lang="en-US" dirty="0">
              <a:effectLst/>
            </a:endParaRPr>
          </a:p>
          <a:p>
            <a:pPr marL="0" algn="l">
              <a:buNone/>
            </a:pPr>
            <a:endParaRPr lang="en-US" dirty="0"/>
          </a:p>
          <a:p>
            <a:pPr>
              <a:lnSpc>
                <a:spcPct val="150000"/>
              </a:lnSpc>
            </a:pPr>
            <a:r>
              <a:rPr lang="en-US" sz="2000" dirty="0"/>
              <a:t>Saturday, June 19</a:t>
            </a:r>
            <a:r>
              <a:rPr lang="en-US" sz="2000" baseline="30000" dirty="0"/>
              <a:t>th</a:t>
            </a:r>
            <a:r>
              <a:rPr lang="en-US" sz="2000" dirty="0"/>
              <a:t> – Arrive in Seattle: Meet N Greet</a:t>
            </a:r>
          </a:p>
          <a:p>
            <a:pPr>
              <a:lnSpc>
                <a:spcPct val="150000"/>
              </a:lnSpc>
            </a:pPr>
            <a:r>
              <a:rPr lang="en-US" sz="2000" dirty="0"/>
              <a:t>Sunday, June 20</a:t>
            </a:r>
            <a:r>
              <a:rPr lang="en-US" sz="2000" baseline="30000" dirty="0"/>
              <a:t>th</a:t>
            </a:r>
            <a:r>
              <a:rPr lang="en-US" sz="2000" dirty="0"/>
              <a:t>   - Tour Seattle - Sneaker Party</a:t>
            </a:r>
          </a:p>
          <a:p>
            <a:pPr>
              <a:lnSpc>
                <a:spcPct val="150000"/>
              </a:lnSpc>
            </a:pPr>
            <a:r>
              <a:rPr lang="en-US" sz="2000" dirty="0"/>
              <a:t>Monday, June 21st – All Aboard, Depart for Alaska</a:t>
            </a:r>
          </a:p>
          <a:p>
            <a:pPr marL="0" algn="l">
              <a:lnSpc>
                <a:spcPct val="150000"/>
              </a:lnSpc>
              <a:buNone/>
            </a:pPr>
            <a:r>
              <a:rPr lang="en-US" sz="2000" dirty="0"/>
              <a:t>Monday, June 28</a:t>
            </a:r>
            <a:r>
              <a:rPr lang="en-US" sz="2000" baseline="30000" dirty="0"/>
              <a:t>th</a:t>
            </a:r>
            <a:r>
              <a:rPr lang="en-US" sz="2000" dirty="0"/>
              <a:t> – Return, Disembark, Fly Home</a:t>
            </a:r>
          </a:p>
        </p:txBody>
      </p:sp>
      <p:sp>
        <p:nvSpPr>
          <p:cNvPr id="9" name="TextBox 8">
            <a:extLst>
              <a:ext uri="{FF2B5EF4-FFF2-40B4-BE49-F238E27FC236}">
                <a16:creationId xmlns:a16="http://schemas.microsoft.com/office/drawing/2014/main" id="{64E8DE3E-015C-4259-B6B7-592711B7283C}"/>
              </a:ext>
            </a:extLst>
          </p:cNvPr>
          <p:cNvSpPr txBox="1"/>
          <p:nvPr/>
        </p:nvSpPr>
        <p:spPr>
          <a:xfrm>
            <a:off x="-189186" y="5497655"/>
            <a:ext cx="5507749" cy="508207"/>
          </a:xfrm>
          <a:prstGeom prst="rect">
            <a:avLst/>
          </a:prstGeom>
          <a:noFill/>
        </p:spPr>
        <p:txBody>
          <a:bodyPr wrap="square" rtlCol="0">
            <a:noAutofit/>
          </a:bodyPr>
          <a:lstStyle/>
          <a:p>
            <a:pPr marL="0" algn="l">
              <a:buNone/>
            </a:pPr>
            <a:r>
              <a:rPr sz="2400" b="0" dirty="0">
                <a:solidFill>
                  <a:srgbClr val="E44B25"/>
                </a:solidFill>
                <a:effectLst/>
                <a:latin typeface="Baskerville Old Face" panose="02020602080505020303" pitchFamily="18" charset="77"/>
              </a:rPr>
              <a:t>Celebrating together on a scenic adventure</a:t>
            </a:r>
            <a:r>
              <a:rPr sz="2400" dirty="0">
                <a:effectLst/>
              </a:rPr>
              <a:t> </a:t>
            </a:r>
            <a:endParaRPr lang="en-US" sz="2400" dirty="0"/>
          </a:p>
        </p:txBody>
      </p:sp>
      <p:pic>
        <p:nvPicPr>
          <p:cNvPr id="1026" name="Picture 2" descr="Royal Caribbean cruise ship in Alaska glaciers, AI generated">
            <a:hlinkClick r:id="rId3"/>
            <a:extLst>
              <a:ext uri="{FF2B5EF4-FFF2-40B4-BE49-F238E27FC236}">
                <a16:creationId xmlns:a16="http://schemas.microsoft.com/office/drawing/2014/main" id="{4126101C-6B50-212F-5415-F88AD9A23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
            <a:ext cx="6512997" cy="62869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3"/>
            <a:extLst>
              <a:ext uri="{FF2B5EF4-FFF2-40B4-BE49-F238E27FC236}">
                <a16:creationId xmlns:a16="http://schemas.microsoft.com/office/drawing/2014/main" id="{69EE9F45-9EE3-B9AD-B569-65B92A8D2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1219200"/>
            <a:ext cx="203200" cy="20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3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BD75C0-C8D6-4A08-826A-61C882C3A35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B73AD25-8D2F-44EE-AE0A-F85BD6950084}"/>
              </a:ext>
            </a:extLst>
          </p:cNvPr>
          <p:cNvSpPr txBox="1"/>
          <p:nvPr/>
        </p:nvSpPr>
        <p:spPr>
          <a:xfrm>
            <a:off x="4792218" y="1087821"/>
            <a:ext cx="7028307" cy="1196537"/>
          </a:xfrm>
          <a:prstGeom prst="rect">
            <a:avLst/>
          </a:prstGeom>
          <a:noFill/>
        </p:spPr>
        <p:txBody>
          <a:bodyPr wrap="square" rtlCol="0">
            <a:noAutofit/>
          </a:bodyPr>
          <a:lstStyle/>
          <a:p>
            <a:pPr marL="0" algn="ctr">
              <a:buNone/>
            </a:pPr>
            <a:r>
              <a:rPr sz="4400" dirty="0">
                <a:solidFill>
                  <a:srgbClr val="E44B25"/>
                </a:solidFill>
                <a:effectLst/>
                <a:latin typeface="Baskerville Old Face" panose="02020602080505020303" pitchFamily="18" charset="77"/>
              </a:rPr>
              <a:t>AGENDA</a:t>
            </a:r>
            <a:r>
              <a:rPr sz="4000" dirty="0">
                <a:effectLst/>
              </a:rPr>
              <a:t> </a:t>
            </a:r>
            <a:endParaRPr lang="en-US" sz="4000" dirty="0"/>
          </a:p>
        </p:txBody>
      </p:sp>
      <p:sp>
        <p:nvSpPr>
          <p:cNvPr id="9" name="TextBox 8">
            <a:extLst>
              <a:ext uri="{FF2B5EF4-FFF2-40B4-BE49-F238E27FC236}">
                <a16:creationId xmlns:a16="http://schemas.microsoft.com/office/drawing/2014/main" id="{4940F3E3-2C54-4566-8D89-E81B2F6426CB}"/>
              </a:ext>
            </a:extLst>
          </p:cNvPr>
          <p:cNvSpPr txBox="1"/>
          <p:nvPr/>
        </p:nvSpPr>
        <p:spPr>
          <a:xfrm>
            <a:off x="4792218" y="2047875"/>
            <a:ext cx="7289673" cy="4195270"/>
          </a:xfrm>
          <a:prstGeom prst="rect">
            <a:avLst/>
          </a:prstGeom>
          <a:noFill/>
          <a:ln>
            <a:solidFill>
              <a:schemeClr val="tx1">
                <a:alpha val="21788"/>
              </a:schemeClr>
            </a:solidFill>
          </a:ln>
        </p:spPr>
        <p:txBody>
          <a:bodyPr wrap="square" rtlCol="0">
            <a:normAutofit fontScale="92500" lnSpcReduction="10000"/>
          </a:bodyPr>
          <a:lstStyle/>
          <a:p>
            <a:pPr marL="0" algn="l">
              <a:buNone/>
            </a:pPr>
            <a:r>
              <a:rPr lang="en-US" sz="2800" b="1" u="sng" dirty="0">
                <a:solidFill>
                  <a:srgbClr val="2C2824"/>
                </a:solidFill>
                <a:effectLst/>
                <a:latin typeface="Baskerville Old Face" panose="02020602080505020303" pitchFamily="18" charset="77"/>
              </a:rPr>
              <a:t>Saturday</a:t>
            </a:r>
          </a:p>
          <a:p>
            <a:pPr marL="0" algn="l">
              <a:buNone/>
            </a:pPr>
            <a:r>
              <a:rPr sz="2800" b="0" dirty="0">
                <a:solidFill>
                  <a:srgbClr val="2C2824"/>
                </a:solidFill>
                <a:effectLst/>
                <a:latin typeface="Baskerville Old Face" panose="02020602080505020303" pitchFamily="18" charset="77"/>
              </a:rPr>
              <a:t>Arrival in Seattle</a:t>
            </a:r>
            <a:r>
              <a:rPr lang="en-US" sz="2800" dirty="0">
                <a:solidFill>
                  <a:srgbClr val="2C2824"/>
                </a:solidFill>
                <a:latin typeface="Baskerville Old Face" panose="02020602080505020303" pitchFamily="18" charset="77"/>
              </a:rPr>
              <a:t>:</a:t>
            </a:r>
            <a:r>
              <a:rPr lang="en-US" sz="2800" b="0" dirty="0">
                <a:solidFill>
                  <a:srgbClr val="2C2824"/>
                </a:solidFill>
                <a:effectLst/>
                <a:latin typeface="Baskerville Old Face" panose="02020602080505020303" pitchFamily="18" charset="77"/>
              </a:rPr>
              <a:t> Evening Meet &amp; Greet       </a:t>
            </a:r>
            <a:endParaRPr sz="2800" dirty="0">
              <a:effectLst/>
            </a:endParaRPr>
          </a:p>
          <a:p>
            <a:pPr marL="0" algn="l">
              <a:lnSpc>
                <a:spcPct val="120000"/>
              </a:lnSpc>
              <a:buNone/>
            </a:pPr>
            <a:endParaRPr lang="en-US" sz="2800" dirty="0">
              <a:solidFill>
                <a:srgbClr val="2C2824"/>
              </a:solidFill>
              <a:latin typeface="Baskerville Old Face" panose="02020602080505020303" pitchFamily="18" charset="77"/>
            </a:endParaRPr>
          </a:p>
          <a:p>
            <a:pPr marL="0" algn="l">
              <a:lnSpc>
                <a:spcPct val="120000"/>
              </a:lnSpc>
              <a:buNone/>
            </a:pPr>
            <a:r>
              <a:rPr lang="en-US" sz="2800" b="1" u="sng" dirty="0">
                <a:solidFill>
                  <a:srgbClr val="2C2824"/>
                </a:solidFill>
                <a:latin typeface="Baskerville Old Face" panose="02020602080505020303" pitchFamily="18" charset="77"/>
              </a:rPr>
              <a:t>Sunday</a:t>
            </a:r>
          </a:p>
          <a:p>
            <a:pPr marL="0" algn="l">
              <a:lnSpc>
                <a:spcPct val="120000"/>
              </a:lnSpc>
              <a:buNone/>
            </a:pPr>
            <a:r>
              <a:rPr sz="2800" b="0" dirty="0">
                <a:solidFill>
                  <a:srgbClr val="2C2824"/>
                </a:solidFill>
                <a:effectLst/>
                <a:latin typeface="Baskerville Old Face" panose="02020602080505020303" pitchFamily="18" charset="77"/>
              </a:rPr>
              <a:t>Exploring Seattle: Daytime Tour Activities</a:t>
            </a:r>
            <a:r>
              <a:rPr sz="2800" dirty="0">
                <a:effectLst/>
              </a:rPr>
              <a:t> </a:t>
            </a:r>
          </a:p>
          <a:p>
            <a:pPr marL="0" algn="l">
              <a:lnSpc>
                <a:spcPct val="120000"/>
              </a:lnSpc>
              <a:buNone/>
            </a:pPr>
            <a:r>
              <a:rPr sz="2800" b="0" dirty="0">
                <a:solidFill>
                  <a:srgbClr val="2C2824"/>
                </a:solidFill>
                <a:effectLst/>
                <a:latin typeface="Baskerville Old Face" panose="02020602080505020303" pitchFamily="18" charset="77"/>
              </a:rPr>
              <a:t>Class Reunion</a:t>
            </a:r>
            <a:r>
              <a:rPr lang="en-US" sz="2800" b="0" dirty="0">
                <a:solidFill>
                  <a:srgbClr val="2C2824"/>
                </a:solidFill>
                <a:effectLst/>
                <a:latin typeface="Baskerville Old Face" panose="02020602080505020303" pitchFamily="18" charset="77"/>
              </a:rPr>
              <a:t> Sneaker</a:t>
            </a:r>
            <a:r>
              <a:rPr sz="2800" b="0" dirty="0">
                <a:solidFill>
                  <a:srgbClr val="2C2824"/>
                </a:solidFill>
                <a:effectLst/>
                <a:latin typeface="Baskerville Old Face" panose="02020602080505020303" pitchFamily="18" charset="77"/>
              </a:rPr>
              <a:t> Party Experience</a:t>
            </a:r>
            <a:r>
              <a:rPr sz="2800" dirty="0">
                <a:effectLst/>
              </a:rPr>
              <a:t> </a:t>
            </a:r>
          </a:p>
          <a:p>
            <a:pPr marL="0" algn="l">
              <a:spcBef>
                <a:spcPts val="600"/>
              </a:spcBef>
              <a:buNone/>
            </a:pPr>
            <a:endParaRPr lang="en-US" sz="2800" dirty="0">
              <a:solidFill>
                <a:srgbClr val="2C2824"/>
              </a:solidFill>
              <a:latin typeface="Baskerville Old Face" panose="02020602080505020303" pitchFamily="18" charset="77"/>
            </a:endParaRPr>
          </a:p>
          <a:p>
            <a:pPr marL="0" algn="l">
              <a:spcBef>
                <a:spcPts val="600"/>
              </a:spcBef>
              <a:buNone/>
            </a:pPr>
            <a:r>
              <a:rPr lang="en-US" sz="2800" b="1" u="sng" dirty="0">
                <a:solidFill>
                  <a:srgbClr val="2C2824"/>
                </a:solidFill>
                <a:latin typeface="Baskerville Old Face" panose="02020602080505020303" pitchFamily="18" charset="77"/>
              </a:rPr>
              <a:t>Monday</a:t>
            </a:r>
          </a:p>
          <a:p>
            <a:pPr marL="0" algn="l">
              <a:spcBef>
                <a:spcPts val="600"/>
              </a:spcBef>
              <a:buNone/>
            </a:pPr>
            <a:r>
              <a:rPr sz="2800" b="0" dirty="0">
                <a:solidFill>
                  <a:srgbClr val="2C2824"/>
                </a:solidFill>
                <a:effectLst/>
                <a:latin typeface="Baskerville Old Face" panose="02020602080505020303" pitchFamily="18" charset="77"/>
              </a:rPr>
              <a:t>Cruise Departure and Onboard Experience</a:t>
            </a:r>
            <a:r>
              <a:rPr sz="2800" dirty="0">
                <a:effectLst/>
              </a:rPr>
              <a:t> </a:t>
            </a:r>
            <a:endParaRPr lang="en-US" sz="2800" dirty="0"/>
          </a:p>
        </p:txBody>
      </p:sp>
      <p:pic>
        <p:nvPicPr>
          <p:cNvPr id="3" name="Picture 2">
            <a:extLst>
              <a:ext uri="{FF2B5EF4-FFF2-40B4-BE49-F238E27FC236}">
                <a16:creationId xmlns:a16="http://schemas.microsoft.com/office/drawing/2014/main" id="{1DD392B3-925F-D226-3848-A905F5A9CE60}"/>
              </a:ext>
            </a:extLst>
          </p:cNvPr>
          <p:cNvPicPr>
            <a:picLocks noChangeAspect="1"/>
          </p:cNvPicPr>
          <p:nvPr/>
        </p:nvPicPr>
        <p:blipFill>
          <a:blip r:embed="rId4"/>
          <a:stretch>
            <a:fillRect/>
          </a:stretch>
        </p:blipFill>
        <p:spPr>
          <a:xfrm>
            <a:off x="110109" y="120612"/>
            <a:ext cx="4572000" cy="6589986"/>
          </a:xfrm>
          <a:prstGeom prst="rect">
            <a:avLst/>
          </a:prstGeom>
        </p:spPr>
      </p:pic>
    </p:spTree>
    <p:extLst>
      <p:ext uri="{BB962C8B-B14F-4D97-AF65-F5344CB8AC3E}">
        <p14:creationId xmlns:p14="http://schemas.microsoft.com/office/powerpoint/2010/main" val="125861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5AE1FF6-F2BE-489F-B8A2-D2BAC21ECE9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9D41036-1167-4B2F-A6D5-D84E7A508421}"/>
              </a:ext>
            </a:extLst>
          </p:cNvPr>
          <p:cNvSpPr txBox="1"/>
          <p:nvPr/>
        </p:nvSpPr>
        <p:spPr>
          <a:xfrm>
            <a:off x="333829" y="317301"/>
            <a:ext cx="4676321" cy="1251050"/>
          </a:xfrm>
          <a:prstGeom prst="rect">
            <a:avLst/>
          </a:prstGeom>
          <a:noFill/>
        </p:spPr>
        <p:txBody>
          <a:bodyPr wrap="square" rtlCol="0">
            <a:normAutofit/>
          </a:bodyPr>
          <a:lstStyle/>
          <a:p>
            <a:pPr marL="0" algn="l">
              <a:buNone/>
            </a:pPr>
            <a:r>
              <a:rPr sz="2400" cap="all" dirty="0">
                <a:solidFill>
                  <a:srgbClr val="E44B25"/>
                </a:solidFill>
                <a:effectLst/>
                <a:latin typeface="Baskerville Old Face" panose="02020602080505020303" pitchFamily="18" charset="77"/>
              </a:rPr>
              <a:t>Commemorative</a:t>
            </a:r>
            <a:r>
              <a:rPr lang="en-US" sz="2400" cap="all" dirty="0">
                <a:solidFill>
                  <a:srgbClr val="E44B25"/>
                </a:solidFill>
                <a:effectLst/>
                <a:latin typeface="Baskerville Old Face" panose="02020602080505020303" pitchFamily="18" charset="77"/>
              </a:rPr>
              <a:t>. 45</a:t>
            </a:r>
            <a:r>
              <a:rPr lang="en-US" sz="2400" cap="all" baseline="30000" dirty="0">
                <a:solidFill>
                  <a:srgbClr val="E44B25"/>
                </a:solidFill>
                <a:effectLst/>
                <a:latin typeface="Baskerville Old Face" panose="02020602080505020303" pitchFamily="18" charset="77"/>
              </a:rPr>
              <a:t>th</a:t>
            </a:r>
            <a:r>
              <a:rPr lang="en-US" sz="2400" cap="all" dirty="0">
                <a:solidFill>
                  <a:srgbClr val="E44B25"/>
                </a:solidFill>
                <a:effectLst/>
                <a:latin typeface="Baskerville Old Face" panose="02020602080505020303" pitchFamily="18" charset="77"/>
              </a:rPr>
              <a:t> Runion Sneaker party</a:t>
            </a:r>
            <a:endParaRPr lang="en-US" sz="2400" dirty="0"/>
          </a:p>
        </p:txBody>
      </p:sp>
      <p:sp>
        <p:nvSpPr>
          <p:cNvPr id="10" name="TextBox 9">
            <a:extLst>
              <a:ext uri="{FF2B5EF4-FFF2-40B4-BE49-F238E27FC236}">
                <a16:creationId xmlns:a16="http://schemas.microsoft.com/office/drawing/2014/main" id="{18A9413B-E009-48A1-8B17-8A435C71834B}"/>
              </a:ext>
            </a:extLst>
          </p:cNvPr>
          <p:cNvSpPr txBox="1"/>
          <p:nvPr/>
        </p:nvSpPr>
        <p:spPr>
          <a:xfrm>
            <a:off x="333829" y="1885652"/>
            <a:ext cx="4868792" cy="901091"/>
          </a:xfrm>
          <a:prstGeom prst="rect">
            <a:avLst/>
          </a:prstGeom>
          <a:noFill/>
        </p:spPr>
        <p:txBody>
          <a:bodyPr wrap="square" rtlCol="0">
            <a:noAutofit/>
          </a:bodyPr>
          <a:lstStyle/>
          <a:p>
            <a:pPr marL="0" marR="0" algn="l">
              <a:spcBef>
                <a:spcPts val="750"/>
              </a:spcBef>
              <a:buNone/>
            </a:pPr>
            <a:r>
              <a:rPr b="0" dirty="0">
                <a:solidFill>
                  <a:srgbClr val="2C2824"/>
                </a:solidFill>
                <a:effectLst/>
                <a:latin typeface="Baskerville Old Face" panose="02020602080505020303" pitchFamily="18" charset="77"/>
              </a:rPr>
              <a:t>School colors, banners, photo walls, and memorabilia-style centerpieces create instant recognition and belonging. </a:t>
            </a:r>
            <a:endParaRPr lang="en-US" dirty="0"/>
          </a:p>
        </p:txBody>
      </p:sp>
      <p:sp>
        <p:nvSpPr>
          <p:cNvPr id="12" name="TextBox 11">
            <a:extLst>
              <a:ext uri="{FF2B5EF4-FFF2-40B4-BE49-F238E27FC236}">
                <a16:creationId xmlns:a16="http://schemas.microsoft.com/office/drawing/2014/main" id="{B070A27B-5223-4167-8378-C4477D5AA137}"/>
              </a:ext>
            </a:extLst>
          </p:cNvPr>
          <p:cNvSpPr txBox="1"/>
          <p:nvPr/>
        </p:nvSpPr>
        <p:spPr>
          <a:xfrm>
            <a:off x="333829" y="3104045"/>
            <a:ext cx="4676321" cy="721730"/>
          </a:xfrm>
          <a:prstGeom prst="rect">
            <a:avLst/>
          </a:prstGeom>
          <a:noFill/>
        </p:spPr>
        <p:txBody>
          <a:bodyPr wrap="square" rtlCol="0">
            <a:noAutofit/>
          </a:bodyPr>
          <a:lstStyle/>
          <a:p>
            <a:pPr marL="0" marR="0" algn="l">
              <a:spcBef>
                <a:spcPts val="750"/>
              </a:spcBef>
              <a:buNone/>
            </a:pPr>
            <a:r>
              <a:rPr b="0" dirty="0">
                <a:solidFill>
                  <a:srgbClr val="2C2824"/>
                </a:solidFill>
                <a:effectLst/>
                <a:latin typeface="Baskerville Old Face" panose="02020602080505020303" pitchFamily="18" charset="77"/>
              </a:rPr>
              <a:t>Mix graduation-year favorites with current hits to spark nostalgia while keeping energy high for all guests. </a:t>
            </a:r>
            <a:endParaRPr lang="en-US" dirty="0"/>
          </a:p>
        </p:txBody>
      </p:sp>
      <p:sp>
        <p:nvSpPr>
          <p:cNvPr id="14" name="TextBox 13">
            <a:extLst>
              <a:ext uri="{FF2B5EF4-FFF2-40B4-BE49-F238E27FC236}">
                <a16:creationId xmlns:a16="http://schemas.microsoft.com/office/drawing/2014/main" id="{6F129DA0-9CF3-4B47-98D0-B1F31D3A591C}"/>
              </a:ext>
            </a:extLst>
          </p:cNvPr>
          <p:cNvSpPr txBox="1"/>
          <p:nvPr/>
        </p:nvSpPr>
        <p:spPr>
          <a:xfrm>
            <a:off x="333829" y="4282974"/>
            <a:ext cx="4676321" cy="1290511"/>
          </a:xfrm>
          <a:prstGeom prst="rect">
            <a:avLst/>
          </a:prstGeom>
          <a:noFill/>
        </p:spPr>
        <p:txBody>
          <a:bodyPr wrap="square" rtlCol="0">
            <a:normAutofit/>
          </a:bodyPr>
          <a:lstStyle/>
          <a:p>
            <a:pPr>
              <a:spcBef>
                <a:spcPts val="750"/>
              </a:spcBef>
            </a:pPr>
            <a:r>
              <a:rPr lang="en-US" b="0" dirty="0">
                <a:solidFill>
                  <a:srgbClr val="2C2824"/>
                </a:solidFill>
                <a:effectLst/>
                <a:latin typeface="Baskerville Old Face" panose="02020602080505020303" pitchFamily="18" charset="77"/>
              </a:rPr>
              <a:t>Event ambiance, which</a:t>
            </a:r>
            <a:r>
              <a:rPr b="0" dirty="0">
                <a:solidFill>
                  <a:srgbClr val="2C2824"/>
                </a:solidFill>
                <a:effectLst/>
                <a:latin typeface="Baskerville Old Face" panose="02020602080505020303" pitchFamily="18" charset="77"/>
              </a:rPr>
              <a:t> shows</a:t>
            </a:r>
            <a:r>
              <a:rPr lang="en-US" b="0" dirty="0">
                <a:solidFill>
                  <a:srgbClr val="2C2824"/>
                </a:solidFill>
                <a:effectLst/>
                <a:latin typeface="Baskerville Old Face" panose="02020602080505020303" pitchFamily="18" charset="77"/>
              </a:rPr>
              <a:t> with lighting</a:t>
            </a:r>
            <a:r>
              <a:rPr b="0" dirty="0">
                <a:solidFill>
                  <a:srgbClr val="2C2824"/>
                </a:solidFill>
                <a:effectLst/>
                <a:latin typeface="Baskerville Old Face" panose="02020602080505020303" pitchFamily="18" charset="77"/>
              </a:rPr>
              <a:t> and background music can significantly influence engagement and overall enjoyment. </a:t>
            </a:r>
            <a:endParaRPr lang="en-US" dirty="0"/>
          </a:p>
        </p:txBody>
      </p:sp>
      <p:pic>
        <p:nvPicPr>
          <p:cNvPr id="5" name="Picture 4">
            <a:extLst>
              <a:ext uri="{FF2B5EF4-FFF2-40B4-BE49-F238E27FC236}">
                <a16:creationId xmlns:a16="http://schemas.microsoft.com/office/drawing/2014/main" id="{557FD19D-B2D1-7CCA-5B21-F6114641FBF9}"/>
              </a:ext>
            </a:extLst>
          </p:cNvPr>
          <p:cNvPicPr>
            <a:picLocks noChangeAspect="1"/>
          </p:cNvPicPr>
          <p:nvPr/>
        </p:nvPicPr>
        <p:blipFill>
          <a:blip r:embed="rId4"/>
          <a:stretch>
            <a:fillRect/>
          </a:stretch>
        </p:blipFill>
        <p:spPr>
          <a:xfrm>
            <a:off x="5470634" y="195943"/>
            <a:ext cx="7311916" cy="5181600"/>
          </a:xfrm>
          <a:prstGeom prst="rect">
            <a:avLst/>
          </a:prstGeom>
        </p:spPr>
      </p:pic>
    </p:spTree>
    <p:extLst>
      <p:ext uri="{BB962C8B-B14F-4D97-AF65-F5344CB8AC3E}">
        <p14:creationId xmlns:p14="http://schemas.microsoft.com/office/powerpoint/2010/main" val="222603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B657DF3-E918-A4C8-C985-2D9E8F061205}"/>
              </a:ext>
            </a:extLst>
          </p:cNvPr>
          <p:cNvSpPr>
            <a:spLocks noGrp="1"/>
          </p:cNvSpPr>
          <p:nvPr>
            <p:ph type="ctrTitle"/>
          </p:nvPr>
        </p:nvSpPr>
        <p:spPr>
          <a:xfrm>
            <a:off x="0" y="1549251"/>
            <a:ext cx="7953829" cy="4661689"/>
          </a:xfrm>
        </p:spPr>
        <p:txBody>
          <a:bodyPr>
            <a:noAutofit/>
          </a:bodyPr>
          <a:lstStyle/>
          <a:p>
            <a:pPr algn="ctr">
              <a:lnSpc>
                <a:spcPct val="150000"/>
              </a:lnSpc>
            </a:pPr>
            <a:r>
              <a:rPr lang="en-US" sz="4000" b="1" dirty="0">
                <a:solidFill>
                  <a:schemeClr val="tx2"/>
                </a:solidFill>
              </a:rPr>
              <a:t>Royal Caribbean </a:t>
            </a:r>
            <a:br>
              <a:rPr lang="en-US" sz="4000" b="1" dirty="0">
                <a:solidFill>
                  <a:schemeClr val="tx2"/>
                </a:solidFill>
              </a:rPr>
            </a:br>
            <a:r>
              <a:rPr lang="en-US" sz="4000" b="1" dirty="0">
                <a:solidFill>
                  <a:schemeClr val="tx2"/>
                </a:solidFill>
              </a:rPr>
              <a:t>Anthem of the Seas</a:t>
            </a:r>
            <a:br>
              <a:rPr lang="en-US" sz="4000" dirty="0">
                <a:solidFill>
                  <a:schemeClr val="tx2"/>
                </a:solidFill>
              </a:rPr>
            </a:br>
            <a:r>
              <a:rPr lang="en-US" sz="4000" b="1" dirty="0">
                <a:solidFill>
                  <a:schemeClr val="tx2"/>
                </a:solidFill>
              </a:rPr>
              <a:t>7-Night Alaska Cruise</a:t>
            </a:r>
            <a:br>
              <a:rPr lang="en-US" sz="4000" dirty="0">
                <a:solidFill>
                  <a:schemeClr val="tx2"/>
                </a:solidFill>
              </a:rPr>
            </a:br>
            <a:r>
              <a:rPr lang="en-US" sz="4000" b="1" dirty="0">
                <a:solidFill>
                  <a:schemeClr val="tx2"/>
                </a:solidFill>
              </a:rPr>
              <a:t>June 21–28, 2027 </a:t>
            </a:r>
            <a:br>
              <a:rPr lang="en-US" sz="4000" b="1" dirty="0">
                <a:solidFill>
                  <a:schemeClr val="tx2"/>
                </a:solidFill>
              </a:rPr>
            </a:br>
            <a:r>
              <a:rPr lang="en-US" sz="4000" b="1" dirty="0">
                <a:solidFill>
                  <a:schemeClr val="tx2"/>
                </a:solidFill>
              </a:rPr>
              <a:t>Seattle, Washington</a:t>
            </a:r>
            <a:endParaRPr lang="en-US" sz="4000" dirty="0">
              <a:solidFill>
                <a:schemeClr val="tx2"/>
              </a:solidFill>
            </a:endParaRPr>
          </a:p>
        </p:txBody>
      </p:sp>
      <p:sp>
        <p:nvSpPr>
          <p:cNvPr id="4" name="Content Placeholder 3">
            <a:extLst>
              <a:ext uri="{FF2B5EF4-FFF2-40B4-BE49-F238E27FC236}">
                <a16:creationId xmlns:a16="http://schemas.microsoft.com/office/drawing/2014/main" id="{65A63F60-8173-D11A-82A4-8C2E6F5375E7}"/>
              </a:ext>
            </a:extLst>
          </p:cNvPr>
          <p:cNvSpPr>
            <a:spLocks noGrp="1"/>
          </p:cNvSpPr>
          <p:nvPr>
            <p:ph type="subTitle" idx="1"/>
          </p:nvPr>
        </p:nvSpPr>
        <p:spPr>
          <a:xfrm>
            <a:off x="-157655" y="137895"/>
            <a:ext cx="8256626" cy="1411356"/>
          </a:xfrm>
        </p:spPr>
        <p:txBody>
          <a:bodyPr anchor="b">
            <a:normAutofit/>
          </a:bodyPr>
          <a:lstStyle/>
          <a:p>
            <a:pPr marL="0" marR="0" indent="0" algn="ctr" fontAlgn="b">
              <a:buNone/>
            </a:pPr>
            <a:r>
              <a:rPr lang="en-US" sz="4000" b="0" dirty="0">
                <a:effectLst/>
              </a:rPr>
              <a:t>CRUISE DEPARTURE</a:t>
            </a:r>
          </a:p>
          <a:p>
            <a:pPr marL="0" marR="0" indent="0" algn="ctr" fontAlgn="b">
              <a:buNone/>
            </a:pPr>
            <a:r>
              <a:rPr lang="en-US" sz="4000" b="0" dirty="0">
                <a:effectLst/>
              </a:rPr>
              <a:t>  ALL ABOARD </a:t>
            </a:r>
            <a:endParaRPr lang="en-US" sz="4000" dirty="0"/>
          </a:p>
        </p:txBody>
      </p:sp>
      <p:pic>
        <p:nvPicPr>
          <p:cNvPr id="6" name="Content Placeholder 5">
            <a:extLst>
              <a:ext uri="{FF2B5EF4-FFF2-40B4-BE49-F238E27FC236}">
                <a16:creationId xmlns:a16="http://schemas.microsoft.com/office/drawing/2014/main" id="{CCE6E0D1-3105-4226-BE36-4F6AB764B20C}"/>
              </a:ext>
            </a:extLst>
          </p:cNvPr>
          <p:cNvPicPr>
            <a:picLocks noGrp="1" noChangeAspect="1"/>
          </p:cNvPicPr>
          <p:nvPr>
            <p:ph type="pic" sz="quarter" idx="18"/>
          </p:nvPr>
        </p:nvPicPr>
        <p:blipFill>
          <a:blip>
            <a:extLst>
              <a:ext uri="{96DAC541-7B7A-43D3-8B79-37D633B846F1}">
                <asvg:svgBlip xmlns:asvg="http://schemas.microsoft.com/office/drawing/2016/SVG/main" r:embed="rId3"/>
              </a:ext>
            </a:extLst>
          </a:blip>
          <a:stretch/>
        </p:blipFill>
        <p:spPr>
          <a:xfrm>
            <a:off x="7654890" y="1056290"/>
            <a:ext cx="4263841" cy="5499553"/>
          </a:xfrm>
        </p:spPr>
      </p:pic>
      <p:sp>
        <p:nvSpPr>
          <p:cNvPr id="2" name="TextBox 1">
            <a:extLst>
              <a:ext uri="{FF2B5EF4-FFF2-40B4-BE49-F238E27FC236}">
                <a16:creationId xmlns:a16="http://schemas.microsoft.com/office/drawing/2014/main" id="{354D6BA6-33DF-86D4-6567-A02CF82F9C7F}"/>
              </a:ext>
            </a:extLst>
          </p:cNvPr>
          <p:cNvSpPr txBox="1"/>
          <p:nvPr/>
        </p:nvSpPr>
        <p:spPr>
          <a:xfrm>
            <a:off x="7953829" y="1458524"/>
            <a:ext cx="3744686" cy="4154984"/>
          </a:xfrm>
          <a:prstGeom prst="rect">
            <a:avLst/>
          </a:prstGeom>
          <a:noFill/>
          <a:ln>
            <a:solidFill>
              <a:schemeClr val="accent1">
                <a:alpha val="55374"/>
              </a:schemeClr>
            </a:solidFill>
          </a:ln>
        </p:spPr>
        <p:txBody>
          <a:bodyPr wrap="square" rtlCol="0">
            <a:spAutoFit/>
          </a:bodyPr>
          <a:lstStyle/>
          <a:p>
            <a:pPr algn="ctr"/>
            <a:r>
              <a:rPr lang="en-US" sz="4400" dirty="0"/>
              <a:t>AIN’T NO STOPPING US NOW,WE’RE ON THE MOVE…</a:t>
            </a:r>
          </a:p>
        </p:txBody>
      </p:sp>
    </p:spTree>
    <p:extLst>
      <p:ext uri="{BB962C8B-B14F-4D97-AF65-F5344CB8AC3E}">
        <p14:creationId xmlns:p14="http://schemas.microsoft.com/office/powerpoint/2010/main" val="359613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8000">
              <a:schemeClr val="accent1">
                <a:lumMod val="5000"/>
                <a:lumOff val="95000"/>
              </a:schemeClr>
            </a:gs>
            <a:gs pos="71012">
              <a:srgbClr val="F7BEA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F4D691E-D4A2-47AC-93A1-70327E6D9B4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Content Placeholder 6" descr="A luxurious cruise ship deck with passengers enjoying panoramic views of Alaskan fjords and glaciers, with comfortable seating, observation areas, and marine wildlife visible in the distance. The scene should convey relaxation, adventure, and premium amenities. No visible or implied text, letters, or words should appear anywhere in the image">
            <a:extLst>
              <a:ext uri="{FF2B5EF4-FFF2-40B4-BE49-F238E27FC236}">
                <a16:creationId xmlns:a16="http://schemas.microsoft.com/office/drawing/2014/main" id="{968945C9-C4B3-42A4-AA9E-D5EA3365FE3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8" name="TextBox 7">
            <a:extLst>
              <a:ext uri="{FF2B5EF4-FFF2-40B4-BE49-F238E27FC236}">
                <a16:creationId xmlns:a16="http://schemas.microsoft.com/office/drawing/2014/main" id="{9335A580-1107-4C8F-9ECE-E57936356880}"/>
              </a:ext>
            </a:extLst>
          </p:cNvPr>
          <p:cNvSpPr txBox="1"/>
          <p:nvPr/>
        </p:nvSpPr>
        <p:spPr>
          <a:xfrm>
            <a:off x="331077" y="627077"/>
            <a:ext cx="4391025" cy="1439912"/>
          </a:xfrm>
          <a:prstGeom prst="rect">
            <a:avLst/>
          </a:prstGeom>
          <a:noFill/>
        </p:spPr>
        <p:txBody>
          <a:bodyPr wrap="square" rtlCol="0">
            <a:normAutofit/>
          </a:bodyPr>
          <a:lstStyle/>
          <a:p>
            <a:pPr marL="0" algn="ctr">
              <a:buNone/>
            </a:pPr>
            <a:r>
              <a:rPr sz="3600" dirty="0">
                <a:solidFill>
                  <a:srgbClr val="E44B25"/>
                </a:solidFill>
                <a:effectLst/>
                <a:latin typeface="Baskerville Old Face" panose="02020602080505020303" pitchFamily="18" charset="77"/>
              </a:rPr>
              <a:t>SETTING SAIL </a:t>
            </a:r>
            <a:endParaRPr lang="en-US" sz="3600" dirty="0">
              <a:solidFill>
                <a:srgbClr val="E44B25"/>
              </a:solidFill>
              <a:effectLst/>
              <a:latin typeface="Baskerville Old Face" panose="02020602080505020303" pitchFamily="18" charset="77"/>
            </a:endParaRPr>
          </a:p>
          <a:p>
            <a:pPr marL="0" algn="ctr">
              <a:buNone/>
            </a:pPr>
            <a:r>
              <a:rPr lang="en-US" sz="3600" dirty="0">
                <a:solidFill>
                  <a:srgbClr val="E44B25"/>
                </a:solidFill>
                <a:effectLst/>
                <a:latin typeface="Baskerville Old Face" panose="02020602080505020303" pitchFamily="18" charset="77"/>
              </a:rPr>
              <a:t>ALL A</a:t>
            </a:r>
            <a:r>
              <a:rPr sz="3600" dirty="0">
                <a:solidFill>
                  <a:srgbClr val="E44B25"/>
                </a:solidFill>
                <a:effectLst/>
                <a:latin typeface="Baskerville Old Face" panose="02020602080505020303" pitchFamily="18" charset="77"/>
              </a:rPr>
              <a:t>BOARD </a:t>
            </a:r>
            <a:r>
              <a:rPr dirty="0">
                <a:effectLst/>
              </a:rPr>
              <a:t> </a:t>
            </a:r>
            <a:endParaRPr lang="en-US" dirty="0"/>
          </a:p>
        </p:txBody>
      </p:sp>
      <p:sp>
        <p:nvSpPr>
          <p:cNvPr id="10" name="TextBox 9">
            <a:extLst>
              <a:ext uri="{FF2B5EF4-FFF2-40B4-BE49-F238E27FC236}">
                <a16:creationId xmlns:a16="http://schemas.microsoft.com/office/drawing/2014/main" id="{05D6F2CF-DD80-43D8-92C4-9C79BC745609}"/>
              </a:ext>
            </a:extLst>
          </p:cNvPr>
          <p:cNvSpPr txBox="1"/>
          <p:nvPr/>
        </p:nvSpPr>
        <p:spPr>
          <a:xfrm>
            <a:off x="331077" y="2173692"/>
            <a:ext cx="4679074" cy="1019451"/>
          </a:xfrm>
          <a:prstGeom prst="rect">
            <a:avLst/>
          </a:prstGeom>
          <a:noFill/>
        </p:spPr>
        <p:txBody>
          <a:bodyPr wrap="square" rtlCol="0">
            <a:normAutofit/>
          </a:bodyPr>
          <a:lstStyle/>
          <a:p>
            <a:pPr marL="0" marR="0" algn="l">
              <a:spcBef>
                <a:spcPts val="600"/>
              </a:spcBef>
              <a:buNone/>
            </a:pPr>
            <a:r>
              <a:rPr sz="2000" b="0" dirty="0">
                <a:solidFill>
                  <a:srgbClr val="2C2824"/>
                </a:solidFill>
                <a:effectLst/>
                <a:latin typeface="Baskerville Old Face" panose="02020602080505020303" pitchFamily="18" charset="77"/>
              </a:rPr>
              <a:t>Comfortable cabins and multiple venues designed for unhurried meals.</a:t>
            </a:r>
            <a:r>
              <a:rPr sz="2000" dirty="0">
                <a:effectLst/>
              </a:rPr>
              <a:t> </a:t>
            </a:r>
            <a:endParaRPr lang="en-US" sz="2000" dirty="0"/>
          </a:p>
        </p:txBody>
      </p:sp>
      <p:sp>
        <p:nvSpPr>
          <p:cNvPr id="12" name="TextBox 11">
            <a:extLst>
              <a:ext uri="{FF2B5EF4-FFF2-40B4-BE49-F238E27FC236}">
                <a16:creationId xmlns:a16="http://schemas.microsoft.com/office/drawing/2014/main" id="{998D3296-025E-4C97-B5CA-8404B760148E}"/>
              </a:ext>
            </a:extLst>
          </p:cNvPr>
          <p:cNvSpPr txBox="1"/>
          <p:nvPr/>
        </p:nvSpPr>
        <p:spPr>
          <a:xfrm>
            <a:off x="331077" y="3281867"/>
            <a:ext cx="4679073" cy="887540"/>
          </a:xfrm>
          <a:prstGeom prst="rect">
            <a:avLst/>
          </a:prstGeom>
          <a:noFill/>
        </p:spPr>
        <p:txBody>
          <a:bodyPr wrap="square" rtlCol="0">
            <a:noAutofit/>
          </a:bodyPr>
          <a:lstStyle/>
          <a:p>
            <a:pPr marL="0" marR="0" algn="l">
              <a:spcBef>
                <a:spcPts val="600"/>
              </a:spcBef>
              <a:buNone/>
            </a:pPr>
            <a:r>
              <a:rPr sz="2000" b="0" dirty="0">
                <a:solidFill>
                  <a:srgbClr val="2C2824"/>
                </a:solidFill>
                <a:effectLst/>
                <a:latin typeface="Baskerville Old Face" panose="02020602080505020303" pitchFamily="18" charset="77"/>
              </a:rPr>
              <a:t>Wildlife and geography talks, plus easy spaces for reading, photography, and rest.</a:t>
            </a:r>
            <a:r>
              <a:rPr sz="2000" dirty="0">
                <a:effectLst/>
              </a:rPr>
              <a:t> </a:t>
            </a:r>
            <a:endParaRPr lang="en-US" sz="2000" dirty="0"/>
          </a:p>
        </p:txBody>
      </p:sp>
      <p:sp>
        <p:nvSpPr>
          <p:cNvPr id="14" name="TextBox 13">
            <a:extLst>
              <a:ext uri="{FF2B5EF4-FFF2-40B4-BE49-F238E27FC236}">
                <a16:creationId xmlns:a16="http://schemas.microsoft.com/office/drawing/2014/main" id="{7F514DD8-4B9F-400F-B349-FFD82F86B1E1}"/>
              </a:ext>
            </a:extLst>
          </p:cNvPr>
          <p:cNvSpPr txBox="1"/>
          <p:nvPr/>
        </p:nvSpPr>
        <p:spPr>
          <a:xfrm>
            <a:off x="331077" y="4382814"/>
            <a:ext cx="4679073" cy="1335815"/>
          </a:xfrm>
          <a:prstGeom prst="rect">
            <a:avLst/>
          </a:prstGeom>
          <a:noFill/>
        </p:spPr>
        <p:txBody>
          <a:bodyPr wrap="square" rtlCol="0">
            <a:normAutofit/>
          </a:bodyPr>
          <a:lstStyle/>
          <a:p>
            <a:pPr marL="0" marR="0" algn="l">
              <a:spcBef>
                <a:spcPts val="600"/>
              </a:spcBef>
              <a:buNone/>
            </a:pPr>
            <a:r>
              <a:rPr lang="en-US" sz="2000" dirty="0">
                <a:solidFill>
                  <a:srgbClr val="2C2824"/>
                </a:solidFill>
                <a:latin typeface="Baskerville Old Face" panose="02020602080505020303" pitchFamily="18" charset="77"/>
              </a:rPr>
              <a:t>G</a:t>
            </a:r>
            <a:r>
              <a:rPr sz="2000" b="0" dirty="0">
                <a:solidFill>
                  <a:srgbClr val="2C2824"/>
                </a:solidFill>
                <a:effectLst/>
                <a:latin typeface="Baskerville Old Face" panose="02020602080505020303" pitchFamily="18" charset="77"/>
              </a:rPr>
              <a:t>laciers,</a:t>
            </a:r>
            <a:r>
              <a:rPr lang="en-US" sz="2000" b="0" dirty="0">
                <a:solidFill>
                  <a:srgbClr val="2C2824"/>
                </a:solidFill>
                <a:effectLst/>
                <a:latin typeface="Baskerville Old Face" panose="02020602080505020303" pitchFamily="18" charset="77"/>
              </a:rPr>
              <a:t> Crabs Legs</a:t>
            </a:r>
            <a:r>
              <a:rPr sz="2000" b="0" dirty="0">
                <a:solidFill>
                  <a:srgbClr val="2C2824"/>
                </a:solidFill>
                <a:effectLst/>
                <a:latin typeface="Baskerville Old Face" panose="02020602080505020303" pitchFamily="18" charset="77"/>
              </a:rPr>
              <a:t> and </a:t>
            </a:r>
            <a:r>
              <a:rPr lang="en-US" sz="2000" b="0" dirty="0">
                <a:solidFill>
                  <a:srgbClr val="2C2824"/>
                </a:solidFill>
                <a:effectLst/>
                <a:latin typeface="Baskerville Old Face" panose="02020602080505020303" pitchFamily="18" charset="77"/>
              </a:rPr>
              <a:t>M</a:t>
            </a:r>
            <a:r>
              <a:rPr sz="2000" b="0" dirty="0">
                <a:solidFill>
                  <a:srgbClr val="2C2824"/>
                </a:solidFill>
                <a:effectLst/>
                <a:latin typeface="Baskerville Old Face" panose="02020602080505020303" pitchFamily="18" charset="77"/>
              </a:rPr>
              <a:t>arine life deliver high satisfaction—pack layers and outdoor gear for shifting weather.</a:t>
            </a:r>
            <a:r>
              <a:rPr sz="2000" dirty="0">
                <a:effectLst/>
              </a:rPr>
              <a:t> </a:t>
            </a:r>
            <a:endParaRPr lang="en-US" sz="2000" dirty="0"/>
          </a:p>
        </p:txBody>
      </p:sp>
      <p:pic>
        <p:nvPicPr>
          <p:cNvPr id="2" name="Picture 1">
            <a:extLst>
              <a:ext uri="{FF2B5EF4-FFF2-40B4-BE49-F238E27FC236}">
                <a16:creationId xmlns:a16="http://schemas.microsoft.com/office/drawing/2014/main" id="{64F20B3D-3C49-0142-F377-E36AC5172C1F}"/>
              </a:ext>
            </a:extLst>
          </p:cNvPr>
          <p:cNvPicPr>
            <a:picLocks noChangeAspect="1"/>
          </p:cNvPicPr>
          <p:nvPr/>
        </p:nvPicPr>
        <p:blipFill>
          <a:blip r:embed="rId5"/>
          <a:stretch>
            <a:fillRect/>
          </a:stretch>
        </p:blipFill>
        <p:spPr>
          <a:xfrm>
            <a:off x="5341227" y="0"/>
            <a:ext cx="6850773" cy="6858000"/>
          </a:xfrm>
          <a:prstGeom prst="rect">
            <a:avLst/>
          </a:prstGeom>
        </p:spPr>
      </p:pic>
    </p:spTree>
    <p:extLst>
      <p:ext uri="{BB962C8B-B14F-4D97-AF65-F5344CB8AC3E}">
        <p14:creationId xmlns:p14="http://schemas.microsoft.com/office/powerpoint/2010/main" val="269227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A0F01F4-0893-8E7F-AF85-43FDA4653A5C}"/>
              </a:ext>
            </a:extLst>
          </p:cNvPr>
          <p:cNvSpPr>
            <a:spLocks noGrp="1"/>
          </p:cNvSpPr>
          <p:nvPr>
            <p:ph type="title"/>
          </p:nvPr>
        </p:nvSpPr>
        <p:spPr>
          <a:xfrm>
            <a:off x="1072055" y="-1563939"/>
            <a:ext cx="8513379" cy="1065749"/>
          </a:xfrm>
        </p:spPr>
        <p:txBody>
          <a:bodyPr>
            <a:noAutofit/>
          </a:bodyPr>
          <a:lstStyle/>
          <a:p>
            <a:pPr algn="ctr"/>
            <a:r>
              <a:rPr lang="en-US" sz="4000" dirty="0"/>
              <a:t>HOME OF THE KING CRAB LEGS</a:t>
            </a:r>
          </a:p>
        </p:txBody>
      </p:sp>
      <p:pic>
        <p:nvPicPr>
          <p:cNvPr id="16" name="Content Placeholder 15">
            <a:extLst>
              <a:ext uri="{FF2B5EF4-FFF2-40B4-BE49-F238E27FC236}">
                <a16:creationId xmlns:a16="http://schemas.microsoft.com/office/drawing/2014/main" id="{3ED3778D-4B6A-A727-7607-A47CB1337C98}"/>
              </a:ext>
            </a:extLst>
          </p:cNvPr>
          <p:cNvPicPr>
            <a:picLocks noGrp="1" noChangeAspect="1"/>
          </p:cNvPicPr>
          <p:nvPr>
            <p:ph sz="quarter" idx="14"/>
          </p:nvPr>
        </p:nvPicPr>
        <p:blipFill>
          <a:blip r:embed="rId3"/>
          <a:stretch>
            <a:fillRect/>
          </a:stretch>
        </p:blipFill>
        <p:spPr>
          <a:xfrm>
            <a:off x="0" y="327876"/>
            <a:ext cx="6038191" cy="6530123"/>
          </a:xfrm>
          <a:prstGeom prst="rect">
            <a:avLst/>
          </a:prstGeom>
        </p:spPr>
      </p:pic>
      <p:pic>
        <p:nvPicPr>
          <p:cNvPr id="2050" name="Picture 2" descr="luxury surf and turf platter with filet mignon and lobster tail plated gourmet style, AI generated">
            <a:hlinkClick r:id="rId4"/>
            <a:extLst>
              <a:ext uri="{FF2B5EF4-FFF2-40B4-BE49-F238E27FC236}">
                <a16:creationId xmlns:a16="http://schemas.microsoft.com/office/drawing/2014/main" id="{BF75945F-0C8D-E40E-08EA-401CA69C6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677" y="327876"/>
            <a:ext cx="5218385" cy="310112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hlinkClick r:id="rId4"/>
            <a:extLst>
              <a:ext uri="{FF2B5EF4-FFF2-40B4-BE49-F238E27FC236}">
                <a16:creationId xmlns:a16="http://schemas.microsoft.com/office/drawing/2014/main" id="{B29597B1-C080-1CA8-AC8D-DCA303E6C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0382" y="0"/>
            <a:ext cx="596021"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84967D1-D635-C7B5-46EE-7002DA05FB3F}"/>
              </a:ext>
            </a:extLst>
          </p:cNvPr>
          <p:cNvPicPr>
            <a:picLocks noChangeAspect="1"/>
          </p:cNvPicPr>
          <p:nvPr/>
        </p:nvPicPr>
        <p:blipFill>
          <a:blip r:embed="rId7"/>
          <a:stretch>
            <a:fillRect/>
          </a:stretch>
        </p:blipFill>
        <p:spPr>
          <a:xfrm>
            <a:off x="6511239" y="3570487"/>
            <a:ext cx="4745259" cy="3216166"/>
          </a:xfrm>
          <a:prstGeom prst="rect">
            <a:avLst/>
          </a:prstGeom>
        </p:spPr>
      </p:pic>
    </p:spTree>
    <p:extLst>
      <p:ext uri="{BB962C8B-B14F-4D97-AF65-F5344CB8AC3E}">
        <p14:creationId xmlns:p14="http://schemas.microsoft.com/office/powerpoint/2010/main" val="359820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alpha val="3049"/>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4C7BC8-0C39-B57F-B0DF-8EB568371DDB}"/>
              </a:ext>
            </a:extLst>
          </p:cNvPr>
          <p:cNvSpPr>
            <a:spLocks noGrp="1"/>
          </p:cNvSpPr>
          <p:nvPr>
            <p:ph type="title"/>
          </p:nvPr>
        </p:nvSpPr>
        <p:spPr/>
        <p:txBody>
          <a:bodyPr/>
          <a:lstStyle/>
          <a:p>
            <a:pPr algn="ctr"/>
            <a:r>
              <a:rPr lang="en-US" b="1" dirty="0"/>
              <a:t>🛳 Itinerary</a:t>
            </a:r>
            <a:br>
              <a:rPr lang="en-US" b="1" dirty="0"/>
            </a:br>
            <a:endParaRPr lang="en-US" dirty="0"/>
          </a:p>
        </p:txBody>
      </p:sp>
      <p:sp>
        <p:nvSpPr>
          <p:cNvPr id="3" name="Content Placeholder 2">
            <a:extLst>
              <a:ext uri="{FF2B5EF4-FFF2-40B4-BE49-F238E27FC236}">
                <a16:creationId xmlns:a16="http://schemas.microsoft.com/office/drawing/2014/main" id="{25D4C4E6-EA79-7CE3-F877-147DEF5FEB18}"/>
              </a:ext>
            </a:extLst>
          </p:cNvPr>
          <p:cNvSpPr>
            <a:spLocks noGrp="1"/>
          </p:cNvSpPr>
          <p:nvPr>
            <p:ph sz="quarter" idx="15"/>
          </p:nvPr>
        </p:nvSpPr>
        <p:spPr>
          <a:xfrm>
            <a:off x="391886" y="1139936"/>
            <a:ext cx="5240818" cy="5264040"/>
          </a:xfrm>
          <a:solidFill>
            <a:schemeClr val="accent1">
              <a:lumMod val="20000"/>
              <a:lumOff val="80000"/>
              <a:alpha val="24000"/>
            </a:schemeClr>
          </a:solidFill>
          <a:ln>
            <a:solidFill>
              <a:schemeClr val="accent1">
                <a:alpha val="41239"/>
              </a:schemeClr>
            </a:solidFill>
          </a:ln>
        </p:spPr>
        <p:txBody>
          <a:bodyPr>
            <a:noAutofit/>
          </a:bodyPr>
          <a:lstStyle/>
          <a:p>
            <a:r>
              <a:rPr lang="en-US" sz="2400" b="1" u="sng" dirty="0"/>
              <a:t>Mon,</a:t>
            </a:r>
            <a:r>
              <a:rPr lang="en-US" sz="2400" b="1" dirty="0"/>
              <a:t> Jun 21, 2027 – Seattle, Washington</a:t>
            </a:r>
            <a:br>
              <a:rPr lang="en-US" sz="2400" b="1" dirty="0"/>
            </a:br>
            <a:r>
              <a:rPr lang="en-US" sz="2400" b="1" dirty="0"/>
              <a:t>Boarding · Departs 4:00 PM</a:t>
            </a:r>
          </a:p>
          <a:p>
            <a:r>
              <a:rPr lang="en-US" sz="2400" b="1" u="sng" dirty="0"/>
              <a:t>Tue,</a:t>
            </a:r>
            <a:r>
              <a:rPr lang="en-US" sz="2400" b="1" dirty="0"/>
              <a:t> Jun 22, 2027 – Cruising</a:t>
            </a:r>
            <a:br>
              <a:rPr lang="en-US" sz="2400" b="1" dirty="0"/>
            </a:br>
            <a:r>
              <a:rPr lang="en-US" sz="2400" b="1" dirty="0"/>
              <a:t>Day at Sea</a:t>
            </a:r>
          </a:p>
          <a:p>
            <a:r>
              <a:rPr lang="en-US" sz="2400" b="1" u="sng" dirty="0"/>
              <a:t>Wed,</a:t>
            </a:r>
            <a:r>
              <a:rPr lang="en-US" sz="2400" b="1" dirty="0"/>
              <a:t> Jun 23, 2027 – Sitka, Alaska</a:t>
            </a:r>
            <a:br>
              <a:rPr lang="en-US" sz="2400" b="1" dirty="0"/>
            </a:br>
            <a:r>
              <a:rPr lang="en-US" sz="2400" b="1" dirty="0"/>
              <a:t>9:30 AM – 5:00 PM · Docked</a:t>
            </a:r>
          </a:p>
          <a:p>
            <a:r>
              <a:rPr lang="en-US" sz="2400" b="1" u="sng" dirty="0"/>
              <a:t>Thu,</a:t>
            </a:r>
            <a:r>
              <a:rPr lang="en-US" sz="2400" b="1" dirty="0"/>
              <a:t> Jun 24, 2027 – Skagway, Alaska</a:t>
            </a:r>
            <a:br>
              <a:rPr lang="en-US" sz="2400" b="1" dirty="0"/>
            </a:br>
            <a:r>
              <a:rPr lang="en-US" sz="2400" b="1" dirty="0"/>
              <a:t>7:00 AM – 8:00 PM · Docked</a:t>
            </a:r>
          </a:p>
          <a:p>
            <a:pPr marL="0" indent="0">
              <a:buNone/>
            </a:pPr>
            <a:br>
              <a:rPr lang="en-US" dirty="0"/>
            </a:br>
            <a:endParaRPr lang="en-US" dirty="0"/>
          </a:p>
        </p:txBody>
      </p:sp>
      <p:sp>
        <p:nvSpPr>
          <p:cNvPr id="4" name="Content Placeholder 3">
            <a:extLst>
              <a:ext uri="{FF2B5EF4-FFF2-40B4-BE49-F238E27FC236}">
                <a16:creationId xmlns:a16="http://schemas.microsoft.com/office/drawing/2014/main" id="{AF5A1949-5CC5-937A-4F4B-5B10FB2B739B}"/>
              </a:ext>
            </a:extLst>
          </p:cNvPr>
          <p:cNvSpPr>
            <a:spLocks noGrp="1"/>
          </p:cNvSpPr>
          <p:nvPr>
            <p:ph sz="quarter" idx="16"/>
          </p:nvPr>
        </p:nvSpPr>
        <p:spPr>
          <a:xfrm>
            <a:off x="6289767" y="1030514"/>
            <a:ext cx="5240818" cy="5500915"/>
          </a:xfrm>
          <a:solidFill>
            <a:schemeClr val="accent1">
              <a:lumMod val="20000"/>
              <a:lumOff val="80000"/>
              <a:alpha val="39000"/>
            </a:schemeClr>
          </a:solidFill>
          <a:ln>
            <a:solidFill>
              <a:schemeClr val="accent1"/>
            </a:solidFill>
          </a:ln>
        </p:spPr>
        <p:txBody>
          <a:bodyPr>
            <a:noAutofit/>
          </a:bodyPr>
          <a:lstStyle/>
          <a:p>
            <a:r>
              <a:rPr lang="en-US" sz="2300" b="1" u="sng" dirty="0"/>
              <a:t>Fri,</a:t>
            </a:r>
            <a:r>
              <a:rPr lang="en-US" sz="2300" b="1" dirty="0"/>
              <a:t> Jun 25, 2027 – Endicott Arm &amp; Dawes Glacier (Scenic Cruising)</a:t>
            </a:r>
            <a:br>
              <a:rPr lang="en-US" sz="2300" b="1" dirty="0"/>
            </a:br>
            <a:r>
              <a:rPr lang="en-US" sz="2300" b="1" dirty="0"/>
              <a:t>5:00 AM – 9:30 AM · Cruising</a:t>
            </a:r>
            <a:br>
              <a:rPr lang="en-US" sz="2300" b="1" dirty="0"/>
            </a:br>
            <a:r>
              <a:rPr lang="en-US" sz="2300" b="1" u="sng" dirty="0"/>
              <a:t>Fri,</a:t>
            </a:r>
            <a:r>
              <a:rPr lang="en-US" sz="2300" b="1" dirty="0"/>
              <a:t> Jun 25, 2027 – Juneau, Alaska</a:t>
            </a:r>
            <a:br>
              <a:rPr lang="en-US" sz="2300" b="1" dirty="0"/>
            </a:br>
            <a:r>
              <a:rPr lang="en-US" sz="2300" b="1" dirty="0"/>
              <a:t>1:00 PM – 8:00 PM · Docked</a:t>
            </a:r>
          </a:p>
          <a:p>
            <a:r>
              <a:rPr lang="en-US" sz="2300" b="1" u="sng" dirty="0"/>
              <a:t>Sat,</a:t>
            </a:r>
            <a:r>
              <a:rPr lang="en-US" sz="2300" b="1" dirty="0"/>
              <a:t> Jun 26, 2027 – Cruising</a:t>
            </a:r>
            <a:br>
              <a:rPr lang="en-US" sz="2300" b="1" dirty="0"/>
            </a:br>
            <a:r>
              <a:rPr lang="en-US" sz="2300" b="1" dirty="0"/>
              <a:t>Day at Sea</a:t>
            </a:r>
          </a:p>
          <a:p>
            <a:r>
              <a:rPr lang="en-US" sz="2300" b="1" u="sng" dirty="0"/>
              <a:t>Sun,</a:t>
            </a:r>
            <a:r>
              <a:rPr lang="en-US" sz="2300" b="1" dirty="0"/>
              <a:t> Jun 27, 2027 – Victoria, British Columbia</a:t>
            </a:r>
            <a:br>
              <a:rPr lang="en-US" sz="2300" b="1" dirty="0"/>
            </a:br>
            <a:r>
              <a:rPr lang="en-US" sz="2300" b="1" dirty="0"/>
              <a:t>5:00 PM – 10:00 PM · Docked</a:t>
            </a:r>
          </a:p>
          <a:p>
            <a:r>
              <a:rPr lang="en-US" sz="2300" b="1" u="sng" dirty="0"/>
              <a:t>Mon,</a:t>
            </a:r>
            <a:r>
              <a:rPr lang="en-US" sz="2300" b="1" dirty="0"/>
              <a:t> Jun 28, 2027 – Seattle, Washington</a:t>
            </a:r>
            <a:br>
              <a:rPr lang="en-US" sz="2300" b="1" dirty="0"/>
            </a:br>
            <a:r>
              <a:rPr lang="en-US" sz="2300" b="1" dirty="0"/>
              <a:t>Arrival 6:00 AM · Disembarkation</a:t>
            </a:r>
          </a:p>
        </p:txBody>
      </p:sp>
    </p:spTree>
    <p:extLst>
      <p:ext uri="{BB962C8B-B14F-4D97-AF65-F5344CB8AC3E}">
        <p14:creationId xmlns:p14="http://schemas.microsoft.com/office/powerpoint/2010/main" val="292453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EB13-C972-C01B-1AE9-8BFA4CB80B95}"/>
              </a:ext>
            </a:extLst>
          </p:cNvPr>
          <p:cNvSpPr>
            <a:spLocks noGrp="1"/>
          </p:cNvSpPr>
          <p:nvPr>
            <p:ph type="title"/>
          </p:nvPr>
        </p:nvSpPr>
        <p:spPr/>
        <p:txBody>
          <a:bodyPr/>
          <a:lstStyle/>
          <a:p>
            <a:pPr algn="ctr"/>
            <a:br>
              <a:rPr lang="en-US" dirty="0"/>
            </a:br>
            <a:r>
              <a:rPr lang="en-US" dirty="0"/>
              <a:t>Deposit &amp; Rates </a:t>
            </a:r>
          </a:p>
        </p:txBody>
      </p:sp>
      <p:sp>
        <p:nvSpPr>
          <p:cNvPr id="3" name="Content Placeholder 2">
            <a:extLst>
              <a:ext uri="{FF2B5EF4-FFF2-40B4-BE49-F238E27FC236}">
                <a16:creationId xmlns:a16="http://schemas.microsoft.com/office/drawing/2014/main" id="{598C0350-515B-4483-CB3A-73237E6F34F1}"/>
              </a:ext>
            </a:extLst>
          </p:cNvPr>
          <p:cNvSpPr>
            <a:spLocks noGrp="1"/>
          </p:cNvSpPr>
          <p:nvPr>
            <p:ph sz="quarter" idx="15"/>
          </p:nvPr>
        </p:nvSpPr>
        <p:spPr>
          <a:xfrm>
            <a:off x="557784" y="1859298"/>
            <a:ext cx="5074920" cy="4351338"/>
          </a:xfrm>
        </p:spPr>
        <p:txBody>
          <a:bodyPr/>
          <a:lstStyle/>
          <a:p>
            <a:r>
              <a:rPr lang="en-US" sz="3200" b="1" dirty="0"/>
              <a:t>💰 Deposit &amp; Payment Details</a:t>
            </a:r>
          </a:p>
          <a:p>
            <a:r>
              <a:rPr lang="en-US" sz="3200" b="1" dirty="0"/>
              <a:t>Deposit:</a:t>
            </a:r>
            <a:r>
              <a:rPr lang="en-US" sz="3200" dirty="0"/>
              <a:t> $500 per cabin (non-refundable)</a:t>
            </a:r>
          </a:p>
          <a:p>
            <a:r>
              <a:rPr lang="en-US" sz="3200" b="1" dirty="0"/>
              <a:t>Final Payment Due:</a:t>
            </a:r>
            <a:r>
              <a:rPr lang="en-US" sz="3200" dirty="0"/>
              <a:t> </a:t>
            </a:r>
            <a:r>
              <a:rPr lang="en-US" sz="3200" b="1" dirty="0"/>
              <a:t>March 23, 2027</a:t>
            </a:r>
            <a:endParaRPr lang="en-US" sz="3200" dirty="0"/>
          </a:p>
          <a:p>
            <a:endParaRPr lang="en-US" dirty="0"/>
          </a:p>
          <a:p>
            <a:endParaRPr lang="en-US" b="1" dirty="0"/>
          </a:p>
        </p:txBody>
      </p:sp>
      <p:sp>
        <p:nvSpPr>
          <p:cNvPr id="4" name="Content Placeholder 3">
            <a:extLst>
              <a:ext uri="{FF2B5EF4-FFF2-40B4-BE49-F238E27FC236}">
                <a16:creationId xmlns:a16="http://schemas.microsoft.com/office/drawing/2014/main" id="{48DC52E2-928F-872C-798E-291FF3DE601F}"/>
              </a:ext>
            </a:extLst>
          </p:cNvPr>
          <p:cNvSpPr>
            <a:spLocks noGrp="1"/>
          </p:cNvSpPr>
          <p:nvPr>
            <p:ph sz="quarter" idx="16"/>
          </p:nvPr>
        </p:nvSpPr>
        <p:spPr>
          <a:xfrm>
            <a:off x="6455347" y="1714156"/>
            <a:ext cx="5075237" cy="4351338"/>
          </a:xfrm>
        </p:spPr>
        <p:txBody>
          <a:bodyPr>
            <a:normAutofit fontScale="85000" lnSpcReduction="20000"/>
          </a:bodyPr>
          <a:lstStyle/>
          <a:p>
            <a:r>
              <a:rPr lang="en-US" sz="3200" b="1" dirty="0"/>
              <a:t>💵 Rates (Per Person | Based on 2 Guests in the Cabin)</a:t>
            </a:r>
          </a:p>
          <a:p>
            <a:r>
              <a:rPr lang="en-US" sz="3200" b="1" dirty="0"/>
              <a:t>Inside Guarantee Cabin:</a:t>
            </a:r>
            <a:r>
              <a:rPr lang="en-US" sz="3200" dirty="0"/>
              <a:t> </a:t>
            </a:r>
            <a:r>
              <a:rPr lang="en-US" sz="3200" i="1" dirty="0"/>
              <a:t>Location chosen by the cruise line</a:t>
            </a:r>
            <a:r>
              <a:rPr lang="en-US" sz="3200" dirty="0"/>
              <a:t> – </a:t>
            </a:r>
            <a:r>
              <a:rPr lang="en-US" sz="3200" b="1" dirty="0"/>
              <a:t>$1,316 per person</a:t>
            </a:r>
            <a:endParaRPr lang="en-US" sz="3200" dirty="0"/>
          </a:p>
          <a:p>
            <a:r>
              <a:rPr lang="en-US" sz="3200" b="1" dirty="0"/>
              <a:t>Unobstructed Ocean View Balcony:</a:t>
            </a:r>
            <a:r>
              <a:rPr lang="en-US" sz="3200" dirty="0"/>
              <a:t> </a:t>
            </a:r>
            <a:r>
              <a:rPr lang="en-US" sz="3200" b="1" dirty="0"/>
              <a:t>$1,949 per person</a:t>
            </a:r>
            <a:endParaRPr lang="en-US" sz="3200" dirty="0"/>
          </a:p>
          <a:p>
            <a:r>
              <a:rPr lang="en-US" sz="3200" b="1" dirty="0"/>
              <a:t>All cabins will get at least $100.00 onboard credit.</a:t>
            </a:r>
          </a:p>
          <a:p>
            <a:endParaRPr lang="en-US" dirty="0"/>
          </a:p>
        </p:txBody>
      </p:sp>
    </p:spTree>
    <p:extLst>
      <p:ext uri="{BB962C8B-B14F-4D97-AF65-F5344CB8AC3E}">
        <p14:creationId xmlns:p14="http://schemas.microsoft.com/office/powerpoint/2010/main" val="175550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BAC7-1775-A229-8EDB-21E401C512DF}"/>
              </a:ext>
            </a:extLst>
          </p:cNvPr>
          <p:cNvSpPr>
            <a:spLocks noGrp="1"/>
          </p:cNvSpPr>
          <p:nvPr>
            <p:ph type="title"/>
          </p:nvPr>
        </p:nvSpPr>
        <p:spPr>
          <a:xfrm>
            <a:off x="717441" y="1550415"/>
            <a:ext cx="10972800" cy="3790841"/>
          </a:xfrm>
        </p:spPr>
        <p:txBody>
          <a:bodyPr/>
          <a:lstStyle/>
          <a:p>
            <a:pPr algn="ctr"/>
            <a:r>
              <a:rPr lang="en-US" b="1" dirty="0"/>
              <a:t>🛂 Travel Requirements</a:t>
            </a:r>
            <a:br>
              <a:rPr lang="en-US" b="1" dirty="0"/>
            </a:br>
            <a:r>
              <a:rPr lang="en-US" b="1" dirty="0"/>
              <a:t>Passports are required</a:t>
            </a:r>
            <a:r>
              <a:rPr lang="en-US" dirty="0"/>
              <a:t> for all travelers on this itinerary.</a:t>
            </a:r>
            <a:br>
              <a:rPr lang="en-US" dirty="0"/>
            </a:br>
            <a:endParaRPr lang="en-US" dirty="0"/>
          </a:p>
        </p:txBody>
      </p:sp>
      <p:sp>
        <p:nvSpPr>
          <p:cNvPr id="5" name="Footer Placeholder 4">
            <a:extLst>
              <a:ext uri="{FF2B5EF4-FFF2-40B4-BE49-F238E27FC236}">
                <a16:creationId xmlns:a16="http://schemas.microsoft.com/office/drawing/2014/main" id="{9277F3BA-4765-F5F4-53C9-2D5CD2FCE2DD}"/>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580662571"/>
      </p:ext>
    </p:extLst>
  </p:cSld>
  <p:clrMapOvr>
    <a:masterClrMapping/>
  </p:clrMapOvr>
</p:sld>
</file>

<file path=ppt/theme/theme1.xml><?xml version="1.0" encoding="utf-8"?>
<a:theme xmlns:a="http://schemas.openxmlformats.org/drawingml/2006/main" name="New century">
  <a:themeElements>
    <a:clrScheme name="New-Century Modern">
      <a:dk1>
        <a:srgbClr val="000000"/>
      </a:dk1>
      <a:lt1>
        <a:srgbClr val="FFFFFF"/>
      </a:lt1>
      <a:dk2>
        <a:srgbClr val="0E2841"/>
      </a:dk2>
      <a:lt2>
        <a:srgbClr val="E8E8E8"/>
      </a:lt2>
      <a:accent1>
        <a:srgbClr val="EC6341"/>
      </a:accent1>
      <a:accent2>
        <a:srgbClr val="E4E6DF"/>
      </a:accent2>
      <a:accent3>
        <a:srgbClr val="FAECE9"/>
      </a:accent3>
      <a:accent4>
        <a:srgbClr val="A79877"/>
      </a:accent4>
      <a:accent5>
        <a:srgbClr val="F5BDEA"/>
      </a:accent5>
      <a:accent6>
        <a:srgbClr val="2B2723"/>
      </a:accent6>
      <a:hlink>
        <a:srgbClr val="467886"/>
      </a:hlink>
      <a:folHlink>
        <a:srgbClr val="96607D"/>
      </a:folHlink>
    </a:clrScheme>
    <a:fontScheme name="New century">
      <a:majorFont>
        <a:latin typeface="Baskerville Old Face"/>
        <a:ea typeface=""/>
        <a:cs typeface=""/>
      </a:majorFont>
      <a:minorFont>
        <a:latin typeface="Baskerville Old 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Century Modern_win32_EF_v2" id="{46F7C921-C280-4184-BC03-7DCC0AB2A17A}" vid="{44696BC8-E1FE-4015-81E9-46D7D822CE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TotalTime>
  <Words>751</Words>
  <Application>Microsoft Office PowerPoint</Application>
  <PresentationFormat>Widescreen</PresentationFormat>
  <Paragraphs>63</Paragraphs>
  <Slides>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Arial</vt:lpstr>
      <vt:lpstr>Baskerville Old Face</vt:lpstr>
      <vt:lpstr>New century</vt:lpstr>
      <vt:lpstr>PowerPoint Presentation</vt:lpstr>
      <vt:lpstr>PowerPoint Presentation</vt:lpstr>
      <vt:lpstr>PowerPoint Presentation</vt:lpstr>
      <vt:lpstr>Royal Caribbean  Anthem of the Seas 7-Night Alaska Cruise June 21–28, 2027  Seattle, Washington</vt:lpstr>
      <vt:lpstr>PowerPoint Presentation</vt:lpstr>
      <vt:lpstr>HOME OF THE KING CRAB LEGS</vt:lpstr>
      <vt:lpstr>🛳 Itinerary </vt:lpstr>
      <vt:lpstr> Deposit &amp; Rates </vt:lpstr>
      <vt:lpstr>🛂 Travel Requirements Passports are required for all travelers on this itinerary.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Atkins</dc:creator>
  <cp:lastModifiedBy>Stephen Burrowes</cp:lastModifiedBy>
  <cp:revision>2</cp:revision>
  <dcterms:created xsi:type="dcterms:W3CDTF">2026-03-30T00:45:16Z</dcterms:created>
  <dcterms:modified xsi:type="dcterms:W3CDTF">2026-04-01T19:44:35Z</dcterms:modified>
</cp:coreProperties>
</file>