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3" r:id="rId11"/>
    <p:sldId id="264" r:id="rId12"/>
    <p:sldId id="268" r:id="rId13"/>
    <p:sldId id="270" r:id="rId14"/>
    <p:sldId id="271" r:id="rId15"/>
    <p:sldId id="269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716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0FC42F-F63B-48E6-D43C-CF3D8ED7C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Site</a:t>
            </a:r>
            <a:r>
              <a:rPr dirty="0"/>
              <a:t> </a:t>
            </a:r>
            <a:r>
              <a:rPr dirty="0">
                <a:solidFill>
                  <a:srgbClr val="FFFF00"/>
                </a:solidFill>
              </a:rPr>
              <a:t>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0" y="1600200"/>
            <a:ext cx="4686300" cy="4525963"/>
          </a:xfrm>
        </p:spPr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45th Glades Central High School Class of 1982 Reunion</a:t>
            </a:r>
          </a:p>
          <a:p>
            <a:r>
              <a:rPr dirty="0">
                <a:solidFill>
                  <a:srgbClr val="FFFF00"/>
                </a:solidFill>
              </a:rPr>
              <a:t>Chicago, Illinois</a:t>
            </a:r>
          </a:p>
          <a:p>
            <a:r>
              <a:rPr dirty="0">
                <a:solidFill>
                  <a:srgbClr val="FFFF00"/>
                </a:solidFill>
              </a:rPr>
              <a:t>July 23–25, 2027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Tours &amp;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22914" cy="49831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Skydeck Chicago</a:t>
            </a:r>
          </a:p>
          <a:p>
            <a:r>
              <a:rPr dirty="0">
                <a:solidFill>
                  <a:srgbClr val="FFFF00"/>
                </a:solidFill>
              </a:rPr>
              <a:t>Architecture tours</a:t>
            </a:r>
          </a:p>
          <a:p>
            <a:r>
              <a:rPr dirty="0">
                <a:solidFill>
                  <a:srgbClr val="FFFF00"/>
                </a:solidFill>
              </a:rPr>
              <a:t>Museum campus visits</a:t>
            </a:r>
          </a:p>
          <a:p>
            <a:r>
              <a:rPr dirty="0">
                <a:solidFill>
                  <a:srgbClr val="FFFF00"/>
                </a:solidFill>
              </a:rPr>
              <a:t>Boat &amp; walking tours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Chicago City Pass</a:t>
            </a:r>
          </a:p>
          <a:p>
            <a:r>
              <a:rPr lang="en-US" dirty="0">
                <a:solidFill>
                  <a:srgbClr val="FFFF00"/>
                </a:solidFill>
              </a:rPr>
              <a:t>Hope on, Hope off Bus tours 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DAB22-3024-B717-566C-98AECACD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9"/>
          <a:stretch>
            <a:fillRect/>
          </a:stretch>
        </p:blipFill>
        <p:spPr>
          <a:xfrm rot="5400000">
            <a:off x="3924152" y="1981051"/>
            <a:ext cx="5524796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85686-C96C-131E-4213-2725F48F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Hotel Rates – Downtown Chicago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Mid-range hotels: $</a:t>
            </a:r>
            <a:r>
              <a:rPr lang="en-US" dirty="0">
                <a:solidFill>
                  <a:srgbClr val="FFFF00"/>
                </a:solidFill>
              </a:rPr>
              <a:t>150</a:t>
            </a:r>
            <a:r>
              <a:rPr dirty="0">
                <a:solidFill>
                  <a:srgbClr val="FFFF00"/>
                </a:solidFill>
              </a:rPr>
              <a:t>–$300/night</a:t>
            </a:r>
          </a:p>
          <a:p>
            <a:r>
              <a:rPr dirty="0">
                <a:solidFill>
                  <a:srgbClr val="FFFF00"/>
                </a:solidFill>
              </a:rPr>
              <a:t>Upscale hotels: $300–$450+/night</a:t>
            </a:r>
          </a:p>
          <a:p>
            <a:r>
              <a:rPr dirty="0">
                <a:solidFill>
                  <a:srgbClr val="FFFF00"/>
                </a:solidFill>
              </a:rPr>
              <a:t>Group discounts available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D1FB-7C1A-EDB0-FB82-EBB10D69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Hotels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4C2F25-3CF5-AFF6-E0D3-095D895E0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31" y="1523943"/>
            <a:ext cx="9136987" cy="45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9C26-3624-FBF1-0BB0-36B2D136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9E88-132D-74E5-1158-82CE45D4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Hotels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A3C62D-408E-4B93-3D3C-606EC010E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31" y="1523943"/>
            <a:ext cx="9136987" cy="4550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6548EE-FFE4-0971-D860-3D1277FA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31" y="2372134"/>
            <a:ext cx="9144000" cy="42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2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DD33-C94C-35D7-F62E-8B377FA3B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BB2C-EB8B-001C-F42B-CC9F7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Hotels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EDAA16-0431-0272-1B77-A6E92A0A9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3109"/>
          <a:stretch>
            <a:fillRect/>
          </a:stretch>
        </p:blipFill>
        <p:spPr>
          <a:xfrm>
            <a:off x="41631" y="1523943"/>
            <a:ext cx="9136987" cy="2133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A9FA1-2840-AA36-B7CA-438F6647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" y="3657600"/>
            <a:ext cx="9060738" cy="31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6221-6FAB-410E-FC6C-75FC3DE1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8D996-365D-148F-3F44-392107CA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Hotels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D6DB2E-6D04-49FB-9F9B-6BD6F887B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1437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568BE-8DB8-D4AC-529D-B0E97884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87" y="2855226"/>
            <a:ext cx="6392167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3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D45CA7-AAC9-28D8-BA55-49E342D57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9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Why Chicago</a:t>
            </a:r>
            <a:r>
              <a:rPr lang="en-US" dirty="0">
                <a:solidFill>
                  <a:srgbClr val="FFFF00"/>
                </a:solidFill>
              </a:rPr>
              <a:t>?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4000" b="1" dirty="0">
                <a:solidFill>
                  <a:srgbClr val="FFFF00"/>
                </a:solidFill>
              </a:rPr>
              <a:t>Central location</a:t>
            </a:r>
          </a:p>
          <a:p>
            <a:r>
              <a:rPr sz="4000" b="1" dirty="0">
                <a:solidFill>
                  <a:srgbClr val="FFFF00"/>
                </a:solidFill>
              </a:rPr>
              <a:t>World-class attractions</a:t>
            </a:r>
          </a:p>
          <a:p>
            <a:r>
              <a:rPr sz="4000" b="1" dirty="0">
                <a:solidFill>
                  <a:srgbClr val="FFFF00"/>
                </a:solidFill>
              </a:rPr>
              <a:t>Great food &amp; nightlife</a:t>
            </a:r>
          </a:p>
          <a:p>
            <a:r>
              <a:rPr sz="4000" b="1" dirty="0">
                <a:solidFill>
                  <a:srgbClr val="FFFF00"/>
                </a:solidFill>
              </a:rPr>
              <a:t>Memorable milestone destination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83EEA-FFA7-C77C-5F80-FE7B8E00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Event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0" y="1482952"/>
            <a:ext cx="5143500" cy="2827792"/>
          </a:xfrm>
        </p:spPr>
        <p:txBody>
          <a:bodyPr/>
          <a:lstStyle/>
          <a:p>
            <a:pPr marL="0" indent="0">
              <a:buNone/>
            </a:pPr>
            <a:r>
              <a:rPr dirty="0">
                <a:solidFill>
                  <a:srgbClr val="FFFF00"/>
                </a:solidFill>
              </a:rPr>
              <a:t>• 45-Year Class Reunion</a:t>
            </a:r>
          </a:p>
          <a:p>
            <a:pPr marL="0" indent="0">
              <a:buNone/>
            </a:pPr>
            <a:r>
              <a:rPr dirty="0">
                <a:solidFill>
                  <a:srgbClr val="FFFF00"/>
                </a:solidFill>
              </a:rPr>
              <a:t>• Downtown Chicago Host City</a:t>
            </a:r>
          </a:p>
          <a:p>
            <a:pPr marL="0" indent="0">
              <a:buNone/>
            </a:pPr>
            <a:r>
              <a:rPr dirty="0">
                <a:solidFill>
                  <a:srgbClr val="FFFF00"/>
                </a:solidFill>
              </a:rPr>
              <a:t>• </a:t>
            </a:r>
            <a:r>
              <a:rPr lang="en-US" dirty="0">
                <a:solidFill>
                  <a:srgbClr val="FFFF00"/>
                </a:solidFill>
              </a:rPr>
              <a:t>3 Day </a:t>
            </a:r>
            <a:r>
              <a:rPr dirty="0">
                <a:solidFill>
                  <a:srgbClr val="FFFF00"/>
                </a:solidFill>
              </a:rPr>
              <a:t>Weekend Celebration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936FD-9763-454A-7B80-B2370311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1170"/>
            <a:ext cx="9144000" cy="4016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Top Attraction: Navy Pier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Iconic waterfront destination</a:t>
            </a:r>
          </a:p>
          <a:p>
            <a:r>
              <a:rPr dirty="0">
                <a:solidFill>
                  <a:srgbClr val="FFFF00"/>
                </a:solidFill>
              </a:rPr>
              <a:t>Dining, sightseeing &amp; skyline views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Top Attraction: Millennium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Home of Cloud Gate (The Bean)</a:t>
            </a:r>
          </a:p>
          <a:p>
            <a:r>
              <a:rPr dirty="0">
                <a:solidFill>
                  <a:srgbClr val="FFFF00"/>
                </a:solidFill>
              </a:rPr>
              <a:t>Free, walkable downtown landmark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2AA1D-EACA-C2F6-CF06-CF437FFDD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4644"/>
            <a:ext cx="9143999" cy="4133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1BC93-231A-BD22-0DD0-F7D6C3F3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rgbClr val="FFFF00"/>
                </a:solidFill>
              </a:rPr>
              <a:t>Top Attraction: Architecture River Cruise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342" y="4147456"/>
            <a:ext cx="3004457" cy="2710543"/>
          </a:xfrm>
        </p:spPr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Top-rated Chicago experience</a:t>
            </a:r>
          </a:p>
          <a:p>
            <a:r>
              <a:rPr dirty="0">
                <a:solidFill>
                  <a:srgbClr val="FFFF00"/>
                </a:solidFill>
              </a:rPr>
              <a:t>Guided skyline boat tour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4318C6-E996-4FF8-DDF3-0E4034FC5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9144000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Barack Obama Presidential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156" y="1600200"/>
            <a:ext cx="4653643" cy="4525963"/>
          </a:xfrm>
        </p:spPr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Located in Jackson Park</a:t>
            </a:r>
          </a:p>
          <a:p>
            <a:r>
              <a:rPr dirty="0">
                <a:solidFill>
                  <a:srgbClr val="FFFF00"/>
                </a:solidFill>
              </a:rPr>
              <a:t>Museum, library &amp; cultural campus</a:t>
            </a:r>
          </a:p>
          <a:p>
            <a:r>
              <a:rPr dirty="0">
                <a:solidFill>
                  <a:srgbClr val="FFFF00"/>
                </a:solidFill>
              </a:rPr>
              <a:t>Open</a:t>
            </a:r>
            <a:r>
              <a:rPr lang="en-US" dirty="0">
                <a:solidFill>
                  <a:srgbClr val="FFFF00"/>
                </a:solidFill>
              </a:rPr>
              <a:t>s June 19,</a:t>
            </a:r>
            <a:r>
              <a:rPr dirty="0">
                <a:solidFill>
                  <a:srgbClr val="FFFF00"/>
                </a:solidFill>
              </a:rPr>
              <a:t> 2026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48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Chicago Food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9957"/>
            <a:ext cx="3641271" cy="529340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Deep Dish Pizza</a:t>
            </a:r>
            <a:endParaRPr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Italian Beef Sandwich</a:t>
            </a:r>
            <a:endParaRPr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Chicago-Style Hot Dog</a:t>
            </a:r>
          </a:p>
          <a:p>
            <a:r>
              <a:rPr lang="en-US" dirty="0">
                <a:solidFill>
                  <a:srgbClr val="FFFF00"/>
                </a:solidFill>
              </a:rPr>
              <a:t>Garrett Popcorn</a:t>
            </a:r>
          </a:p>
          <a:p>
            <a:r>
              <a:rPr lang="en-US" dirty="0">
                <a:solidFill>
                  <a:srgbClr val="FFFF00"/>
                </a:solidFill>
              </a:rPr>
              <a:t>Brownies</a:t>
            </a:r>
          </a:p>
          <a:p>
            <a:r>
              <a:rPr lang="en-US" dirty="0">
                <a:solidFill>
                  <a:srgbClr val="FFFF00"/>
                </a:solidFill>
              </a:rPr>
              <a:t>Harold’s Chicken</a:t>
            </a:r>
          </a:p>
          <a:p>
            <a:r>
              <a:rPr lang="en-US" dirty="0">
                <a:solidFill>
                  <a:srgbClr val="FFFF00"/>
                </a:solidFill>
              </a:rPr>
              <a:t>Rainbow Cone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83E58-52DA-05B0-9939-A7F152F1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177" y="1129124"/>
            <a:ext cx="4470923" cy="57669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F1239-1594-39D1-0CFA-B1C94D2F9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7E9C-077D-B701-52FA-639D4F6F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48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Chicago Food (Continued)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D8A1F-1DB6-0DF0-249D-DA6B8CC07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59EDD-9B2B-F777-D4F0-B65A8ABE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124"/>
            <a:ext cx="9130768" cy="57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FFBE2-0D07-C38E-55AC-7F2879C9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105D-1110-D07F-B1B2-29158249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Entertainment &amp; Nightlife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2B35-C368-1552-EBDF-D4E1F12E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547257" cy="4525963"/>
          </a:xfrm>
        </p:spPr>
        <p:txBody>
          <a:bodyPr/>
          <a:lstStyle/>
          <a:p>
            <a:r>
              <a:rPr dirty="0">
                <a:solidFill>
                  <a:srgbClr val="FFFF00"/>
                </a:solidFill>
              </a:rPr>
              <a:t>Live jazz &amp; blues</a:t>
            </a:r>
          </a:p>
          <a:p>
            <a:r>
              <a:rPr dirty="0">
                <a:solidFill>
                  <a:srgbClr val="FFFF00"/>
                </a:solidFill>
              </a:rPr>
              <a:t>Rooftop lounges</a:t>
            </a:r>
          </a:p>
          <a:p>
            <a:r>
              <a:rPr dirty="0">
                <a:solidFill>
                  <a:srgbClr val="FFFF00"/>
                </a:solidFill>
              </a:rPr>
              <a:t>Comedy &amp; theaters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8D241-C755-FFEF-65A6-8779E1EA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57" y="1417638"/>
            <a:ext cx="6212316" cy="53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0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202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Site Proposal</vt:lpstr>
      <vt:lpstr>Event Overview</vt:lpstr>
      <vt:lpstr>Top Attraction: Navy Pier</vt:lpstr>
      <vt:lpstr>Top Attraction: Millennium Park</vt:lpstr>
      <vt:lpstr>Top Attraction: Architecture River Cruise</vt:lpstr>
      <vt:lpstr>Barack Obama Presidential Center</vt:lpstr>
      <vt:lpstr>Chicago Food</vt:lpstr>
      <vt:lpstr>Chicago Food (Continued)</vt:lpstr>
      <vt:lpstr>Entertainment &amp; Nightlife</vt:lpstr>
      <vt:lpstr>Tours &amp; Activities</vt:lpstr>
      <vt:lpstr>Hotel Rates – Downtown Chicago</vt:lpstr>
      <vt:lpstr>Hotels</vt:lpstr>
      <vt:lpstr>Hotels</vt:lpstr>
      <vt:lpstr>Hotels</vt:lpstr>
      <vt:lpstr>Hotels</vt:lpstr>
      <vt:lpstr>Why Chicago?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Stephen Burrowes</dc:creator>
  <cp:keywords/>
  <dc:description>generated using python-pptx</dc:description>
  <cp:lastModifiedBy>Stephen Burrowes</cp:lastModifiedBy>
  <cp:revision>4</cp:revision>
  <dcterms:created xsi:type="dcterms:W3CDTF">2013-01-27T09:14:16Z</dcterms:created>
  <dcterms:modified xsi:type="dcterms:W3CDTF">2026-03-29T23:31:49Z</dcterms:modified>
  <cp:category/>
</cp:coreProperties>
</file>