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0AB8-BB2A-4FB3-AAB9-7AD4351529C7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6EFD-707F-4617-9E49-C73C5801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iTunes\Paul%20Evans%20-%20Seven%20Little%20Girls%20Sitting%20In%20The%20Back%20Seat%20(huggin'%20&amp;%20kissin'%20with%20Fred)(1959).mp3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ng time a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6534149" cy="4562024"/>
          </a:xfrm>
        </p:spPr>
      </p:pic>
      <p:sp>
        <p:nvSpPr>
          <p:cNvPr id="6" name="TextBox 5"/>
          <p:cNvSpPr txBox="1"/>
          <p:nvPr/>
        </p:nvSpPr>
        <p:spPr>
          <a:xfrm>
            <a:off x="1524000" y="5638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didn't have a Star Trek Five, or Psycho Two and Three,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Or Rocky-Rambo Twenty in the Land That Made Me, Me.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52578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619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Miss Kitty had a heart of gold, and Chester had a limp,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Reagan was a Democrat whose co-star was a chimp.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533400"/>
            <a:ext cx="3012358" cy="32766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105400"/>
            <a:ext cx="6642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 had a Mr. Wizard, but not a Mr. T,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Oprah couldn't talk yet, in the Land That Made Me, Me. </a:t>
            </a:r>
            <a:br>
              <a:rPr lang="en-US" sz="2000" b="1" dirty="0"/>
            </a:br>
            <a:r>
              <a:rPr lang="en-US" sz="2000" b="1" dirty="0"/>
              <a:t>We had our share of heroes, we never thought they'd go,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At least not Bobby Darin, or Marilyn Monroe.</a:t>
            </a:r>
            <a:r>
              <a:rPr lang="en-US" sz="2000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8741" cy="4724400"/>
          </a:xfrm>
        </p:spPr>
      </p:pic>
      <p:sp>
        <p:nvSpPr>
          <p:cNvPr id="5" name="TextBox 4"/>
          <p:cNvSpPr txBox="1"/>
          <p:nvPr/>
        </p:nvSpPr>
        <p:spPr>
          <a:xfrm>
            <a:off x="1752600" y="5638800"/>
            <a:ext cx="592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For youth was still eternal, and life was yet to be,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Elvis was forever in the Land That Made Me, Me. 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0" y="0"/>
            <a:ext cx="5962650" cy="477012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7609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We'd never seen the rock band that was Grateful to be Dead,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 Airplanes weren't named Jefferson , and Zeppelins were not Led.</a:t>
            </a:r>
            <a:r>
              <a:rPr lang="en-US" sz="2000" dirty="0"/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0"/>
            <a:ext cx="4495800" cy="5580992"/>
          </a:xfrm>
        </p:spPr>
      </p:pic>
      <p:sp>
        <p:nvSpPr>
          <p:cNvPr id="5" name="TextBox 4"/>
          <p:cNvSpPr txBox="1"/>
          <p:nvPr/>
        </p:nvSpPr>
        <p:spPr>
          <a:xfrm>
            <a:off x="1447800" y="5791200"/>
            <a:ext cx="6843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And Beatles lived in gardens then, and </a:t>
            </a:r>
            <a:r>
              <a:rPr lang="en-US" sz="2000" b="1" dirty="0" err="1"/>
              <a:t>Monkees</a:t>
            </a:r>
            <a:r>
              <a:rPr lang="en-US" sz="2000" b="1" dirty="0"/>
              <a:t> lived in trees,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Madonna was Mary in the Land That Made Me, Me. 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7303644" cy="4815840"/>
          </a:xfrm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6939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We'd never heard of microwaves, or telephones in cars,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 babies might be bottle-fed, but they weren't grown in jars.</a:t>
            </a:r>
            <a:r>
              <a:rPr lang="en-US" sz="2000" dirty="0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0"/>
            <a:ext cx="3317966" cy="4349931"/>
          </a:xfr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626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And pumping iron got wrinkles out, and 'gay' meant fancy-free,</a:t>
            </a:r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And dorms were never co-ed in the Land That Made Me, Me.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0"/>
            <a:ext cx="611188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76400" y="5410200"/>
            <a:ext cx="5986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hadn't seen enough of jets to talk about the lag,</a:t>
            </a:r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And microchips were what was left at the bottom of the bag.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0"/>
            <a:ext cx="5726687" cy="3810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4800600"/>
            <a:ext cx="611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And Hardware was a box of nails, and bytes came from a flea,</a:t>
            </a:r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And rocket ships were fiction in the Land That Made Me, Me. 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ong time ag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70" y="0"/>
            <a:ext cx="7040217" cy="51816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638800"/>
            <a:ext cx="6518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Long ago and far away, in a land that time forgot, </a:t>
            </a:r>
            <a:br>
              <a:rPr lang="en-US" sz="2000" b="1" dirty="0"/>
            </a:br>
            <a:r>
              <a:rPr lang="en-US" sz="2000" b="1" dirty="0"/>
              <a:t>Before the days of Dylan, or the dawn of Camelot.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There lived a race of innocents, and they were you and me,</a:t>
            </a:r>
            <a:r>
              <a:rPr lang="en-US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0"/>
            <a:ext cx="6542666" cy="5197445"/>
          </a:xfrm>
        </p:spPr>
      </p:pic>
      <p:sp>
        <p:nvSpPr>
          <p:cNvPr id="8" name="TextBox 7"/>
          <p:cNvSpPr txBox="1"/>
          <p:nvPr/>
        </p:nvSpPr>
        <p:spPr>
          <a:xfrm>
            <a:off x="1447800" y="5486400"/>
            <a:ext cx="6850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Buicks came with portholes, and side shows came with freaks,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 bathing suits came big enough to cover both your cheeks.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990600"/>
            <a:ext cx="3124200" cy="3707384"/>
          </a:xfrm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675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And Coke came just in bottles, and skirts below the knee,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Castro came to power near the Land That Made Me, Me. 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26" y="0"/>
            <a:ext cx="7551974" cy="5220302"/>
          </a:xfrm>
        </p:spPr>
      </p:pic>
      <p:sp>
        <p:nvSpPr>
          <p:cNvPr id="5" name="TextBox 4"/>
          <p:cNvSpPr txBox="1"/>
          <p:nvPr/>
        </p:nvSpPr>
        <p:spPr>
          <a:xfrm>
            <a:off x="1219200" y="5486400"/>
            <a:ext cx="650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 had no Crest with Fluoride, we had no Hill Street Blues,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We had no patterned pantyhose or Lipton herbal tea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Or prime-time ads for those </a:t>
            </a:r>
            <a:r>
              <a:rPr lang="en-US" sz="2000" b="1" dirty="0" smtClean="0"/>
              <a:t>dysfunctions</a:t>
            </a:r>
            <a:r>
              <a:rPr lang="en-US" sz="2000" b="1" dirty="0"/>
              <a:t> </a:t>
            </a:r>
            <a:endParaRPr lang="en-US" sz="2000" dirty="0" smtClean="0"/>
          </a:p>
          <a:p>
            <a:r>
              <a:rPr lang="en-US" sz="2000" b="1" dirty="0"/>
              <a:t>in the Land That Made Me, Me. 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57" y="76200"/>
            <a:ext cx="7957457" cy="51816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77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There were no golden arches, no Perrier to chill,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 fish were not called </a:t>
            </a:r>
            <a:r>
              <a:rPr lang="en-US" sz="2000" b="1" dirty="0" smtClean="0"/>
              <a:t>Wanda, </a:t>
            </a:r>
            <a:r>
              <a:rPr lang="en-US" sz="2000" b="1" dirty="0"/>
              <a:t>and cats were not called Bill.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304800"/>
            <a:ext cx="3276600" cy="4732867"/>
          </a:xfrm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6815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And middle-aged was 35 and old was forty-three,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ancient were our parents in the Land That Made Me, Me. 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0"/>
            <a:ext cx="6919382" cy="5189537"/>
          </a:xfrm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7085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But all things have a season, or so we've heard them say,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And now instead of Maybelline we swear by </a:t>
            </a:r>
            <a:r>
              <a:rPr lang="en-US" sz="2000" b="1" dirty="0" err="1"/>
              <a:t>Retin</a:t>
            </a:r>
            <a:r>
              <a:rPr lang="en-US" sz="2000" b="1" dirty="0"/>
              <a:t>-A.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They send us invitations to join AARP,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We've come a long way, baby, from the Land That Made Me, Me.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0"/>
            <a:ext cx="6896844" cy="5146770"/>
          </a:xfrm>
        </p:spPr>
      </p:pic>
      <p:sp>
        <p:nvSpPr>
          <p:cNvPr id="5" name="TextBox 4"/>
          <p:cNvSpPr txBox="1"/>
          <p:nvPr/>
        </p:nvSpPr>
        <p:spPr>
          <a:xfrm>
            <a:off x="1447800" y="5534561"/>
            <a:ext cx="6505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 now we face a brave new world in slightly larger jeans,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wonder why they're using smaller print in magazines.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we tell our children's children of the way it used to be,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Long ago and far away in the Land That Made Me, Me.</a:t>
            </a:r>
            <a:r>
              <a:rPr lang="en-US" sz="2000" dirty="0"/>
              <a:t> </a:t>
            </a:r>
          </a:p>
        </p:txBody>
      </p:sp>
      <p:pic>
        <p:nvPicPr>
          <p:cNvPr id="6" name="Paul Evans - Seven Little Girls Sitting In The Back Seat (huggin' &amp; kissin' with Fred)(195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8600"/>
            <a:ext cx="3124200" cy="3830541"/>
          </a:xfrm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7148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For Ike was in the White House in that land where we were born,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Where navels were for oranges, and Peyton Place was porn.</a:t>
            </a:r>
            <a:r>
              <a:rPr lang="en-US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799" y="457200"/>
            <a:ext cx="2305755" cy="3276600"/>
          </a:xfrm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learned to gut a muffler, we washed our hair at dawn,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We spread our crinolines to dry in circles on the lawn.</a:t>
            </a:r>
            <a:r>
              <a:rPr lang="en-US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0"/>
            <a:ext cx="5181600" cy="51816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791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longed for love and romance, and waited for our Prince,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Eddie Fisher married Liz, and no one's seen him since.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48000" cy="4419600"/>
          </a:xfrm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637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 danced to 'Little </a:t>
            </a:r>
            <a:r>
              <a:rPr lang="en-US" sz="2000" b="1" dirty="0" err="1"/>
              <a:t>Darlin</a:t>
            </a:r>
            <a:r>
              <a:rPr lang="en-US" sz="2000" b="1" dirty="0"/>
              <a:t>,' and sang to 'Stagger Lee'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 cried for Buddy Holly in the Land That Made Me, Me. </a:t>
            </a:r>
            <a:endParaRPr lang="en-US" sz="2000" dirty="0"/>
          </a:p>
        </p:txBody>
      </p:sp>
      <p:pic>
        <p:nvPicPr>
          <p:cNvPr id="6" name="Picture 5" descr="long time ago6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3047999" cy="4419600"/>
          </a:xfrm>
          <a:prstGeom prst="rect">
            <a:avLst/>
          </a:prstGeom>
        </p:spPr>
      </p:pic>
      <p:pic>
        <p:nvPicPr>
          <p:cNvPr id="7" name="Picture 6" descr="long time ago6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"/>
            <a:ext cx="3048000" cy="4419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ng time ago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-1"/>
            <a:ext cx="3200400" cy="5338167"/>
          </a:xfrm>
        </p:spPr>
      </p:pic>
      <p:sp>
        <p:nvSpPr>
          <p:cNvPr id="6" name="TextBox 5"/>
          <p:cNvSpPr txBox="1"/>
          <p:nvPr/>
        </p:nvSpPr>
        <p:spPr>
          <a:xfrm>
            <a:off x="1371600" y="5715000"/>
            <a:ext cx="6523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Only girls wore earrings then, and 3 was one too many,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 only boys wore flat-top cuts, except for Jean McKinney.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3009710" cy="4648200"/>
          </a:xfrm>
        </p:spPr>
      </p:pic>
      <p:sp>
        <p:nvSpPr>
          <p:cNvPr id="5" name="TextBox 4"/>
          <p:cNvSpPr txBox="1"/>
          <p:nvPr/>
        </p:nvSpPr>
        <p:spPr>
          <a:xfrm>
            <a:off x="1295400" y="5486400"/>
            <a:ext cx="727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And only in our wildest dreams did we expect to see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 boy named George with Lipstick, in the Land That Made Me, Me.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time ago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168" y="0"/>
            <a:ext cx="7673546" cy="5257800"/>
          </a:xfr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6202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 fell for Frankie Avalon, Annette was oh, so nice,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And when they made a movie, they never made it twice.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299</Words>
  <Application>Microsoft Office PowerPoint</Application>
  <PresentationFormat>On-screen Show (4:3)</PresentationFormat>
  <Paragraphs>26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Lacey</dc:creator>
  <cp:lastModifiedBy>Mel Lacey</cp:lastModifiedBy>
  <cp:revision>7</cp:revision>
  <dcterms:created xsi:type="dcterms:W3CDTF">2009-04-15T03:25:08Z</dcterms:created>
  <dcterms:modified xsi:type="dcterms:W3CDTF">2009-07-22T00:20:04Z</dcterms:modified>
</cp:coreProperties>
</file>